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5"/>
  </p:sldMasterIdLst>
  <p:notesMasterIdLst>
    <p:notesMasterId r:id="rId16"/>
  </p:notesMasterIdLst>
  <p:handoutMasterIdLst>
    <p:handoutMasterId r:id="rId17"/>
  </p:handoutMasterIdLst>
  <p:sldIdLst>
    <p:sldId id="36969" r:id="rId6"/>
    <p:sldId id="2098149159" r:id="rId7"/>
    <p:sldId id="2098149160" r:id="rId8"/>
    <p:sldId id="2098149161" r:id="rId9"/>
    <p:sldId id="2098149162" r:id="rId10"/>
    <p:sldId id="2098149163" r:id="rId11"/>
    <p:sldId id="2098149164" r:id="rId12"/>
    <p:sldId id="2098149752" r:id="rId13"/>
    <p:sldId id="2098149167" r:id="rId14"/>
    <p:sldId id="20981491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William M (US 352A)" initials="GWM(3" lastIdx="1" clrIdx="0">
    <p:extLst>
      <p:ext uri="{19B8F6BF-5375-455C-9EA6-DF929625EA0E}">
        <p15:presenceInfo xmlns:p15="http://schemas.microsoft.com/office/powerpoint/2012/main" userId="S-1-5-21-1608413684-1126320247-1535859923-1031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C8E"/>
    <a:srgbClr val="CCCC00"/>
    <a:srgbClr val="F29000"/>
    <a:srgbClr val="D10100"/>
    <a:srgbClr val="416EED"/>
    <a:srgbClr val="FF0000"/>
    <a:srgbClr val="D00000"/>
    <a:srgbClr val="9AD8F8"/>
    <a:srgbClr val="FFFF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69" autoAdjust="0"/>
    <p:restoredTop sz="88930" autoAdjust="0"/>
  </p:normalViewPr>
  <p:slideViewPr>
    <p:cSldViewPr snapToGrid="0">
      <p:cViewPr varScale="1">
        <p:scale>
          <a:sx n="169" d="100"/>
          <a:sy n="169" d="100"/>
        </p:scale>
        <p:origin x="168" y="2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kett, Joseph J (US 347G)" userId="634c59a2-cae0-478e-8d10-c3d2a13fe11f" providerId="ADAL" clId="{20558ABE-C1E0-4402-A511-683C96EC9F6D}"/>
    <pc:docChg chg="custSel modSld">
      <pc:chgData name="Bowkett, Joseph J (US 347G)" userId="634c59a2-cae0-478e-8d10-c3d2a13fe11f" providerId="ADAL" clId="{20558ABE-C1E0-4402-A511-683C96EC9F6D}" dt="2025-03-03T23:15:22.921" v="0" actId="313"/>
      <pc:docMkLst>
        <pc:docMk/>
      </pc:docMkLst>
      <pc:sldChg chg="modNotesTx">
        <pc:chgData name="Bowkett, Joseph J (US 347G)" userId="634c59a2-cae0-478e-8d10-c3d2a13fe11f" providerId="ADAL" clId="{20558ABE-C1E0-4402-A511-683C96EC9F6D}" dt="2025-03-03T23:15:22.921" v="0" actId="313"/>
        <pc:sldMkLst>
          <pc:docMk/>
          <pc:sldMk cId="903688806" sldId="2098149161"/>
        </pc:sldMkLst>
      </pc:sldChg>
    </pc:docChg>
  </pc:docChgLst>
  <pc:docChgLst>
    <pc:chgData name="Bowkett, Joseph J (US 347G)" userId="634c59a2-cae0-478e-8d10-c3d2a13fe11f" providerId="ADAL" clId="{262E835E-CE0B-418C-8FF9-CF76D0A5777E}"/>
    <pc:docChg chg="custSel modSld">
      <pc:chgData name="Bowkett, Joseph J (US 347G)" userId="634c59a2-cae0-478e-8d10-c3d2a13fe11f" providerId="ADAL" clId="{262E835E-CE0B-418C-8FF9-CF76D0A5777E}" dt="2025-03-03T19:34:06.320" v="24" actId="1076"/>
      <pc:docMkLst>
        <pc:docMk/>
      </pc:docMkLst>
      <pc:sldChg chg="addSp delSp modSp mod">
        <pc:chgData name="Bowkett, Joseph J (US 347G)" userId="634c59a2-cae0-478e-8d10-c3d2a13fe11f" providerId="ADAL" clId="{262E835E-CE0B-418C-8FF9-CF76D0A5777E}" dt="2025-03-03T19:34:06.320" v="24" actId="1076"/>
        <pc:sldMkLst>
          <pc:docMk/>
          <pc:sldMk cId="2921909376" sldId="36969"/>
        </pc:sldMkLst>
        <pc:spChg chg="mod">
          <ac:chgData name="Bowkett, Joseph J (US 347G)" userId="634c59a2-cae0-478e-8d10-c3d2a13fe11f" providerId="ADAL" clId="{262E835E-CE0B-418C-8FF9-CF76D0A5777E}" dt="2025-03-03T19:34:06.320" v="24" actId="1076"/>
          <ac:spMkLst>
            <pc:docMk/>
            <pc:sldMk cId="2921909376" sldId="36969"/>
            <ac:spMk id="10" creationId="{5DA45C64-0740-2DF6-58BE-DAE18DFAA30D}"/>
          </ac:spMkLst>
        </pc:spChg>
        <pc:spChg chg="add del mod">
          <ac:chgData name="Bowkett, Joseph J (US 347G)" userId="634c59a2-cae0-478e-8d10-c3d2a13fe11f" providerId="ADAL" clId="{262E835E-CE0B-418C-8FF9-CF76D0A5777E}" dt="2025-03-03T19:33:40.670" v="13"/>
          <ac:spMkLst>
            <pc:docMk/>
            <pc:sldMk cId="2921909376" sldId="36969"/>
            <ac:spMk id="12" creationId="{4AEABCB6-4D37-5F8B-B3D1-18553096A1E2}"/>
          </ac:spMkLst>
        </pc:spChg>
        <pc:spChg chg="add mod">
          <ac:chgData name="Bowkett, Joseph J (US 347G)" userId="634c59a2-cae0-478e-8d10-c3d2a13fe11f" providerId="ADAL" clId="{262E835E-CE0B-418C-8FF9-CF76D0A5777E}" dt="2025-03-03T19:34:00.565" v="23" actId="1076"/>
          <ac:spMkLst>
            <pc:docMk/>
            <pc:sldMk cId="2921909376" sldId="36969"/>
            <ac:spMk id="15" creationId="{59A368A3-D11F-B6B6-1989-E2E607A9AD4F}"/>
          </ac:spMkLst>
        </pc:spChg>
      </pc:sldChg>
      <pc:sldChg chg="addSp modSp mod">
        <pc:chgData name="Bowkett, Joseph J (US 347G)" userId="634c59a2-cae0-478e-8d10-c3d2a13fe11f" providerId="ADAL" clId="{262E835E-CE0B-418C-8FF9-CF76D0A5777E}" dt="2025-03-03T19:32:21.878" v="5" actId="1076"/>
        <pc:sldMkLst>
          <pc:docMk/>
          <pc:sldMk cId="795778743" sldId="2098149159"/>
        </pc:sldMkLst>
        <pc:spChg chg="add mod">
          <ac:chgData name="Bowkett, Joseph J (US 347G)" userId="634c59a2-cae0-478e-8d10-c3d2a13fe11f" providerId="ADAL" clId="{262E835E-CE0B-418C-8FF9-CF76D0A5777E}" dt="2025-03-03T19:32:21.878" v="5" actId="1076"/>
          <ac:spMkLst>
            <pc:docMk/>
            <pc:sldMk cId="795778743" sldId="2098149159"/>
            <ac:spMk id="2" creationId="{06DAFCC0-704D-D437-16AA-9D736CE6A294}"/>
          </ac:spMkLst>
        </pc:spChg>
      </pc:sldChg>
      <pc:sldChg chg="delSp mod">
        <pc:chgData name="Bowkett, Joseph J (US 347G)" userId="634c59a2-cae0-478e-8d10-c3d2a13fe11f" providerId="ADAL" clId="{262E835E-CE0B-418C-8FF9-CF76D0A5777E}" dt="2025-03-03T19:32:55.629" v="8" actId="478"/>
        <pc:sldMkLst>
          <pc:docMk/>
          <pc:sldMk cId="1624458376" sldId="2098149737"/>
        </pc:sldMkLst>
        <pc:spChg chg="del">
          <ac:chgData name="Bowkett, Joseph J (US 347G)" userId="634c59a2-cae0-478e-8d10-c3d2a13fe11f" providerId="ADAL" clId="{262E835E-CE0B-418C-8FF9-CF76D0A5777E}" dt="2025-03-03T19:32:55.629" v="8" actId="478"/>
          <ac:spMkLst>
            <pc:docMk/>
            <pc:sldMk cId="1624458376" sldId="2098149737"/>
            <ac:spMk id="5" creationId="{E9D84CDD-7E80-0B3D-B8CC-7552EC4C7673}"/>
          </ac:spMkLst>
        </pc:spChg>
      </pc:sldChg>
      <pc:sldChg chg="delSp mod">
        <pc:chgData name="Bowkett, Joseph J (US 347G)" userId="634c59a2-cae0-478e-8d10-c3d2a13fe11f" providerId="ADAL" clId="{262E835E-CE0B-418C-8FF9-CF76D0A5777E}" dt="2025-03-03T19:32:52.819" v="7" actId="478"/>
        <pc:sldMkLst>
          <pc:docMk/>
          <pc:sldMk cId="2865347877" sldId="2098149738"/>
        </pc:sldMkLst>
        <pc:spChg chg="del">
          <ac:chgData name="Bowkett, Joseph J (US 347G)" userId="634c59a2-cae0-478e-8d10-c3d2a13fe11f" providerId="ADAL" clId="{262E835E-CE0B-418C-8FF9-CF76D0A5777E}" dt="2025-03-03T19:32:52.819" v="7" actId="478"/>
          <ac:spMkLst>
            <pc:docMk/>
            <pc:sldMk cId="2865347877" sldId="2098149738"/>
            <ac:spMk id="5" creationId="{274B21D7-15B7-234A-2FBA-2D7FB8674AF7}"/>
          </ac:spMkLst>
        </pc:spChg>
      </pc:sldChg>
      <pc:sldChg chg="delSp mod">
        <pc:chgData name="Bowkett, Joseph J (US 347G)" userId="634c59a2-cae0-478e-8d10-c3d2a13fe11f" providerId="ADAL" clId="{262E835E-CE0B-418C-8FF9-CF76D0A5777E}" dt="2025-03-03T19:32:49.119" v="6" actId="478"/>
        <pc:sldMkLst>
          <pc:docMk/>
          <pc:sldMk cId="277191661" sldId="2098149752"/>
        </pc:sldMkLst>
        <pc:spChg chg="del">
          <ac:chgData name="Bowkett, Joseph J (US 347G)" userId="634c59a2-cae0-478e-8d10-c3d2a13fe11f" providerId="ADAL" clId="{262E835E-CE0B-418C-8FF9-CF76D0A5777E}" dt="2025-03-03T19:32:49.119" v="6" actId="478"/>
          <ac:spMkLst>
            <pc:docMk/>
            <pc:sldMk cId="277191661" sldId="2098149752"/>
            <ac:spMk id="4" creationId="{BDB95E7F-7CD1-DF97-EC31-6195E480BC15}"/>
          </ac:spMkLst>
        </pc:spChg>
      </pc:sldChg>
    </pc:docChg>
  </pc:docChgLst>
  <pc:docChgLst>
    <pc:chgData name="Bowkett, Joseph J (US 347G)" userId="634c59a2-cae0-478e-8d10-c3d2a13fe11f" providerId="ADAL" clId="{A5B13863-5938-41DE-AE6E-E461A8BCC25E}"/>
    <pc:docChg chg="undo redo custSel addSld delSld modSld modMainMaster">
      <pc:chgData name="Bowkett, Joseph J (US 347G)" userId="634c59a2-cae0-478e-8d10-c3d2a13fe11f" providerId="ADAL" clId="{A5B13863-5938-41DE-AE6E-E461A8BCC25E}" dt="2025-02-24T23:03:01.406" v="1852" actId="47"/>
      <pc:docMkLst>
        <pc:docMk/>
      </pc:docMkLst>
      <pc:sldChg chg="addSp modSp mod">
        <pc:chgData name="Bowkett, Joseph J (US 347G)" userId="634c59a2-cae0-478e-8d10-c3d2a13fe11f" providerId="ADAL" clId="{A5B13863-5938-41DE-AE6E-E461A8BCC25E}" dt="2025-02-21T01:52:06.674" v="471" actId="1076"/>
        <pc:sldMkLst>
          <pc:docMk/>
          <pc:sldMk cId="2921909376" sldId="36969"/>
        </pc:sldMkLst>
        <pc:spChg chg="mod">
          <ac:chgData name="Bowkett, Joseph J (US 347G)" userId="634c59a2-cae0-478e-8d10-c3d2a13fe11f" providerId="ADAL" clId="{A5B13863-5938-41DE-AE6E-E461A8BCC25E}" dt="2025-02-21T01:14:35.157" v="80" actId="20577"/>
          <ac:spMkLst>
            <pc:docMk/>
            <pc:sldMk cId="2921909376" sldId="36969"/>
            <ac:spMk id="2" creationId="{3EF94EB2-A825-405A-848E-BB6E20A7DF4B}"/>
          </ac:spMkLst>
        </pc:spChg>
        <pc:spChg chg="mod">
          <ac:chgData name="Bowkett, Joseph J (US 347G)" userId="634c59a2-cae0-478e-8d10-c3d2a13fe11f" providerId="ADAL" clId="{A5B13863-5938-41DE-AE6E-E461A8BCC25E}" dt="2025-02-21T01:14:50.675" v="81" actId="1076"/>
          <ac:spMkLst>
            <pc:docMk/>
            <pc:sldMk cId="2921909376" sldId="36969"/>
            <ac:spMk id="3" creationId="{C7C30EA5-3819-405D-BE1C-194EC72CBEB1}"/>
          </ac:spMkLst>
        </pc:spChg>
        <pc:spChg chg="mod">
          <ac:chgData name="Bowkett, Joseph J (US 347G)" userId="634c59a2-cae0-478e-8d10-c3d2a13fe11f" providerId="ADAL" clId="{A5B13863-5938-41DE-AE6E-E461A8BCC25E}" dt="2025-02-20T21:57:42.031" v="1" actId="20577"/>
          <ac:spMkLst>
            <pc:docMk/>
            <pc:sldMk cId="2921909376" sldId="36969"/>
            <ac:spMk id="4" creationId="{10680B02-26A3-4AC2-85BD-D7FB90C14579}"/>
          </ac:spMkLst>
        </pc:spChg>
        <pc:spChg chg="mod">
          <ac:chgData name="Bowkett, Joseph J (US 347G)" userId="634c59a2-cae0-478e-8d10-c3d2a13fe11f" providerId="ADAL" clId="{A5B13863-5938-41DE-AE6E-E461A8BCC25E}" dt="2025-02-21T01:52:06.674" v="471" actId="1076"/>
          <ac:spMkLst>
            <pc:docMk/>
            <pc:sldMk cId="2921909376" sldId="36969"/>
            <ac:spMk id="9" creationId="{BC6CC225-375F-509D-5365-8EFEB46410D7}"/>
          </ac:spMkLst>
        </pc:spChg>
        <pc:spChg chg="mod">
          <ac:chgData name="Bowkett, Joseph J (US 347G)" userId="634c59a2-cae0-478e-8d10-c3d2a13fe11f" providerId="ADAL" clId="{A5B13863-5938-41DE-AE6E-E461A8BCC25E}" dt="2025-02-21T01:12:08.092" v="26" actId="1076"/>
          <ac:spMkLst>
            <pc:docMk/>
            <pc:sldMk cId="2921909376" sldId="36969"/>
            <ac:spMk id="10" creationId="{5DA45C64-0740-2DF6-58BE-DAE18DFAA30D}"/>
          </ac:spMkLst>
        </pc:spChg>
        <pc:spChg chg="add mod">
          <ac:chgData name="Bowkett, Joseph J (US 347G)" userId="634c59a2-cae0-478e-8d10-c3d2a13fe11f" providerId="ADAL" clId="{A5B13863-5938-41DE-AE6E-E461A8BCC25E}" dt="2025-02-21T01:51:28.021" v="452" actId="20577"/>
          <ac:spMkLst>
            <pc:docMk/>
            <pc:sldMk cId="2921909376" sldId="36969"/>
            <ac:spMk id="11" creationId="{1CAF129E-A729-EA59-B356-696FD0DEBA08}"/>
          </ac:spMkLst>
        </pc:spChg>
        <pc:spChg chg="mod">
          <ac:chgData name="Bowkett, Joseph J (US 347G)" userId="634c59a2-cae0-478e-8d10-c3d2a13fe11f" providerId="ADAL" clId="{A5B13863-5938-41DE-AE6E-E461A8BCC25E}" dt="2025-02-21T01:52:06.674" v="471" actId="1076"/>
          <ac:spMkLst>
            <pc:docMk/>
            <pc:sldMk cId="2921909376" sldId="36969"/>
            <ac:spMk id="13" creationId="{85996937-124B-DD3E-953E-9BE76BAFA419}"/>
          </ac:spMkLst>
        </pc:spChg>
      </pc:sldChg>
      <pc:sldChg chg="del">
        <pc:chgData name="Bowkett, Joseph J (US 347G)" userId="634c59a2-cae0-478e-8d10-c3d2a13fe11f" providerId="ADAL" clId="{A5B13863-5938-41DE-AE6E-E461A8BCC25E}" dt="2025-02-24T23:03:01.406" v="1852" actId="47"/>
        <pc:sldMkLst>
          <pc:docMk/>
          <pc:sldMk cId="1169201206" sldId="2098149140"/>
        </pc:sldMkLst>
      </pc:sldChg>
      <pc:sldChg chg="del">
        <pc:chgData name="Bowkett, Joseph J (US 347G)" userId="634c59a2-cae0-478e-8d10-c3d2a13fe11f" providerId="ADAL" clId="{A5B13863-5938-41DE-AE6E-E461A8BCC25E}" dt="2025-02-24T23:03:01.406" v="1852" actId="47"/>
        <pc:sldMkLst>
          <pc:docMk/>
          <pc:sldMk cId="630636694" sldId="2098149141"/>
        </pc:sldMkLst>
      </pc:sldChg>
      <pc:sldChg chg="del">
        <pc:chgData name="Bowkett, Joseph J (US 347G)" userId="634c59a2-cae0-478e-8d10-c3d2a13fe11f" providerId="ADAL" clId="{A5B13863-5938-41DE-AE6E-E461A8BCC25E}" dt="2025-02-24T23:03:01.406" v="1852" actId="47"/>
        <pc:sldMkLst>
          <pc:docMk/>
          <pc:sldMk cId="3331606236" sldId="2098149142"/>
        </pc:sldMkLst>
      </pc:sldChg>
      <pc:sldChg chg="del">
        <pc:chgData name="Bowkett, Joseph J (US 347G)" userId="634c59a2-cae0-478e-8d10-c3d2a13fe11f" providerId="ADAL" clId="{A5B13863-5938-41DE-AE6E-E461A8BCC25E}" dt="2025-02-24T23:03:01.406" v="1852" actId="47"/>
        <pc:sldMkLst>
          <pc:docMk/>
          <pc:sldMk cId="733347419" sldId="2098149143"/>
        </pc:sldMkLst>
      </pc:sldChg>
      <pc:sldChg chg="del">
        <pc:chgData name="Bowkett, Joseph J (US 347G)" userId="634c59a2-cae0-478e-8d10-c3d2a13fe11f" providerId="ADAL" clId="{A5B13863-5938-41DE-AE6E-E461A8BCC25E}" dt="2025-02-24T23:03:01.406" v="1852" actId="47"/>
        <pc:sldMkLst>
          <pc:docMk/>
          <pc:sldMk cId="3640845827" sldId="2098149144"/>
        </pc:sldMkLst>
      </pc:sldChg>
      <pc:sldChg chg="del">
        <pc:chgData name="Bowkett, Joseph J (US 347G)" userId="634c59a2-cae0-478e-8d10-c3d2a13fe11f" providerId="ADAL" clId="{A5B13863-5938-41DE-AE6E-E461A8BCC25E}" dt="2025-02-24T23:03:01.406" v="1852" actId="47"/>
        <pc:sldMkLst>
          <pc:docMk/>
          <pc:sldMk cId="1213635472" sldId="2098149145"/>
        </pc:sldMkLst>
      </pc:sldChg>
      <pc:sldChg chg="del">
        <pc:chgData name="Bowkett, Joseph J (US 347G)" userId="634c59a2-cae0-478e-8d10-c3d2a13fe11f" providerId="ADAL" clId="{A5B13863-5938-41DE-AE6E-E461A8BCC25E}" dt="2025-02-24T23:03:01.406" v="1852" actId="47"/>
        <pc:sldMkLst>
          <pc:docMk/>
          <pc:sldMk cId="3243734434" sldId="2098149147"/>
        </pc:sldMkLst>
      </pc:sldChg>
      <pc:sldChg chg="del">
        <pc:chgData name="Bowkett, Joseph J (US 347G)" userId="634c59a2-cae0-478e-8d10-c3d2a13fe11f" providerId="ADAL" clId="{A5B13863-5938-41DE-AE6E-E461A8BCC25E}" dt="2025-02-24T23:03:01.406" v="1852" actId="47"/>
        <pc:sldMkLst>
          <pc:docMk/>
          <pc:sldMk cId="4124125336" sldId="2098149148"/>
        </pc:sldMkLst>
      </pc:sldChg>
      <pc:sldChg chg="del">
        <pc:chgData name="Bowkett, Joseph J (US 347G)" userId="634c59a2-cae0-478e-8d10-c3d2a13fe11f" providerId="ADAL" clId="{A5B13863-5938-41DE-AE6E-E461A8BCC25E}" dt="2025-02-24T23:03:01.406" v="1852" actId="47"/>
        <pc:sldMkLst>
          <pc:docMk/>
          <pc:sldMk cId="2641237120" sldId="2098149150"/>
        </pc:sldMkLst>
      </pc:sldChg>
      <pc:sldChg chg="del">
        <pc:chgData name="Bowkett, Joseph J (US 347G)" userId="634c59a2-cae0-478e-8d10-c3d2a13fe11f" providerId="ADAL" clId="{A5B13863-5938-41DE-AE6E-E461A8BCC25E}" dt="2025-02-24T23:03:01.406" v="1852" actId="47"/>
        <pc:sldMkLst>
          <pc:docMk/>
          <pc:sldMk cId="2495555836" sldId="2098149151"/>
        </pc:sldMkLst>
      </pc:sldChg>
      <pc:sldChg chg="del">
        <pc:chgData name="Bowkett, Joseph J (US 347G)" userId="634c59a2-cae0-478e-8d10-c3d2a13fe11f" providerId="ADAL" clId="{A5B13863-5938-41DE-AE6E-E461A8BCC25E}" dt="2025-02-24T23:03:01.406" v="1852" actId="47"/>
        <pc:sldMkLst>
          <pc:docMk/>
          <pc:sldMk cId="3703674075" sldId="2098149153"/>
        </pc:sldMkLst>
      </pc:sldChg>
      <pc:sldChg chg="del">
        <pc:chgData name="Bowkett, Joseph J (US 347G)" userId="634c59a2-cae0-478e-8d10-c3d2a13fe11f" providerId="ADAL" clId="{A5B13863-5938-41DE-AE6E-E461A8BCC25E}" dt="2025-02-24T23:03:01.406" v="1852" actId="47"/>
        <pc:sldMkLst>
          <pc:docMk/>
          <pc:sldMk cId="1732053296" sldId="2098149157"/>
        </pc:sldMkLst>
      </pc:sldChg>
      <pc:sldChg chg="modSp new del mod">
        <pc:chgData name="Bowkett, Joseph J (US 347G)" userId="634c59a2-cae0-478e-8d10-c3d2a13fe11f" providerId="ADAL" clId="{A5B13863-5938-41DE-AE6E-E461A8BCC25E}" dt="2025-02-24T23:03:01.406" v="1852" actId="47"/>
        <pc:sldMkLst>
          <pc:docMk/>
          <pc:sldMk cId="3354882750" sldId="2098149158"/>
        </pc:sldMkLst>
      </pc:sldChg>
      <pc:sldChg chg="addSp delSp modSp new mod">
        <pc:chgData name="Bowkett, Joseph J (US 347G)" userId="634c59a2-cae0-478e-8d10-c3d2a13fe11f" providerId="ADAL" clId="{A5B13863-5938-41DE-AE6E-E461A8BCC25E}" dt="2025-02-21T01:48:31.234" v="248" actId="20577"/>
        <pc:sldMkLst>
          <pc:docMk/>
          <pc:sldMk cId="795778743" sldId="2098149159"/>
        </pc:sldMkLst>
        <pc:spChg chg="mod">
          <ac:chgData name="Bowkett, Joseph J (US 347G)" userId="634c59a2-cae0-478e-8d10-c3d2a13fe11f" providerId="ADAL" clId="{A5B13863-5938-41DE-AE6E-E461A8BCC25E}" dt="2025-02-21T01:48:31.234" v="248" actId="20577"/>
          <ac:spMkLst>
            <pc:docMk/>
            <pc:sldMk cId="795778743" sldId="2098149159"/>
            <ac:spMk id="3" creationId="{F3497AC8-C91E-D187-B4CC-BEE9AAA60D99}"/>
          </ac:spMkLst>
        </pc:spChg>
        <pc:spChg chg="mod">
          <ac:chgData name="Bowkett, Joseph J (US 347G)" userId="634c59a2-cae0-478e-8d10-c3d2a13fe11f" providerId="ADAL" clId="{A5B13863-5938-41DE-AE6E-E461A8BCC25E}" dt="2025-02-21T01:47:31.728" v="185" actId="20577"/>
          <ac:spMkLst>
            <pc:docMk/>
            <pc:sldMk cId="795778743" sldId="2098149159"/>
            <ac:spMk id="4" creationId="{CD067EB9-7CA7-55C4-CCBD-EA2C9BC98100}"/>
          </ac:spMkLst>
        </pc:spChg>
        <pc:picChg chg="add mod modCrop">
          <ac:chgData name="Bowkett, Joseph J (US 347G)" userId="634c59a2-cae0-478e-8d10-c3d2a13fe11f" providerId="ADAL" clId="{A5B13863-5938-41DE-AE6E-E461A8BCC25E}" dt="2025-02-21T01:47:21.435" v="175" actId="14100"/>
          <ac:picMkLst>
            <pc:docMk/>
            <pc:sldMk cId="795778743" sldId="2098149159"/>
            <ac:picMk id="7" creationId="{2261B932-2DFB-1943-73B4-69411665000C}"/>
          </ac:picMkLst>
        </pc:picChg>
      </pc:sldChg>
      <pc:sldChg chg="modSp new del mod">
        <pc:chgData name="Bowkett, Joseph J (US 347G)" userId="634c59a2-cae0-478e-8d10-c3d2a13fe11f" providerId="ADAL" clId="{A5B13863-5938-41DE-AE6E-E461A8BCC25E}" dt="2025-02-21T01:15:17.559" v="103" actId="680"/>
        <pc:sldMkLst>
          <pc:docMk/>
          <pc:sldMk cId="1050990566" sldId="2098149159"/>
        </pc:sldMkLst>
      </pc:sldChg>
      <pc:sldChg chg="new del">
        <pc:chgData name="Bowkett, Joseph J (US 347G)" userId="634c59a2-cae0-478e-8d10-c3d2a13fe11f" providerId="ADAL" clId="{A5B13863-5938-41DE-AE6E-E461A8BCC25E}" dt="2025-02-21T01:48:07.289" v="193" actId="47"/>
        <pc:sldMkLst>
          <pc:docMk/>
          <pc:sldMk cId="2412618970" sldId="2098149160"/>
        </pc:sldMkLst>
      </pc:sldChg>
      <pc:sldChg chg="addSp delSp modSp new mod">
        <pc:chgData name="Bowkett, Joseph J (US 347G)" userId="634c59a2-cae0-478e-8d10-c3d2a13fe11f" providerId="ADAL" clId="{A5B13863-5938-41DE-AE6E-E461A8BCC25E}" dt="2025-02-21T01:57:23.493" v="715" actId="14100"/>
        <pc:sldMkLst>
          <pc:docMk/>
          <pc:sldMk cId="3305122780" sldId="2098149160"/>
        </pc:sldMkLst>
        <pc:spChg chg="mod">
          <ac:chgData name="Bowkett, Joseph J (US 347G)" userId="634c59a2-cae0-478e-8d10-c3d2a13fe11f" providerId="ADAL" clId="{A5B13863-5938-41DE-AE6E-E461A8BCC25E}" dt="2025-02-21T01:51:44.337" v="469" actId="20577"/>
          <ac:spMkLst>
            <pc:docMk/>
            <pc:sldMk cId="3305122780" sldId="2098149160"/>
            <ac:spMk id="2" creationId="{DEB2491A-153D-6A7F-6B59-464A47757CFE}"/>
          </ac:spMkLst>
        </pc:spChg>
        <pc:spChg chg="add mod">
          <ac:chgData name="Bowkett, Joseph J (US 347G)" userId="634c59a2-cae0-478e-8d10-c3d2a13fe11f" providerId="ADAL" clId="{A5B13863-5938-41DE-AE6E-E461A8BCC25E}" dt="2025-02-21T01:57:23.493" v="715" actId="14100"/>
          <ac:spMkLst>
            <pc:docMk/>
            <pc:sldMk cId="3305122780" sldId="2098149160"/>
            <ac:spMk id="7" creationId="{0AC952FA-EAE5-FB81-F351-16E94EEF024C}"/>
          </ac:spMkLst>
        </pc:spChg>
        <pc:spChg chg="add mod">
          <ac:chgData name="Bowkett, Joseph J (US 347G)" userId="634c59a2-cae0-478e-8d10-c3d2a13fe11f" providerId="ADAL" clId="{A5B13863-5938-41DE-AE6E-E461A8BCC25E}" dt="2025-02-21T01:52:57.221" v="494" actId="14100"/>
          <ac:spMkLst>
            <pc:docMk/>
            <pc:sldMk cId="3305122780" sldId="2098149160"/>
            <ac:spMk id="10" creationId="{693A4397-0936-DBA7-B78C-9AE1800D527D}"/>
          </ac:spMkLst>
        </pc:spChg>
        <pc:spChg chg="add mod">
          <ac:chgData name="Bowkett, Joseph J (US 347G)" userId="634c59a2-cae0-478e-8d10-c3d2a13fe11f" providerId="ADAL" clId="{A5B13863-5938-41DE-AE6E-E461A8BCC25E}" dt="2025-02-21T01:53:31.997" v="505" actId="208"/>
          <ac:spMkLst>
            <pc:docMk/>
            <pc:sldMk cId="3305122780" sldId="2098149160"/>
            <ac:spMk id="14" creationId="{649A3E91-7815-CD6B-F8AD-A7D9384E3087}"/>
          </ac:spMkLst>
        </pc:spChg>
        <pc:spChg chg="add mod">
          <ac:chgData name="Bowkett, Joseph J (US 347G)" userId="634c59a2-cae0-478e-8d10-c3d2a13fe11f" providerId="ADAL" clId="{A5B13863-5938-41DE-AE6E-E461A8BCC25E}" dt="2025-02-21T01:54:16.049" v="551" actId="1076"/>
          <ac:spMkLst>
            <pc:docMk/>
            <pc:sldMk cId="3305122780" sldId="2098149160"/>
            <ac:spMk id="22" creationId="{FBCA92D5-E4B8-D42C-DE17-17ECFAF974B9}"/>
          </ac:spMkLst>
        </pc:spChg>
        <pc:spChg chg="add mod">
          <ac:chgData name="Bowkett, Joseph J (US 347G)" userId="634c59a2-cae0-478e-8d10-c3d2a13fe11f" providerId="ADAL" clId="{A5B13863-5938-41DE-AE6E-E461A8BCC25E}" dt="2025-02-21T01:56:01.011" v="659" actId="20577"/>
          <ac:spMkLst>
            <pc:docMk/>
            <pc:sldMk cId="3305122780" sldId="2098149160"/>
            <ac:spMk id="23" creationId="{B551B3D3-6F1F-8CCA-D24A-369BF0E89BDE}"/>
          </ac:spMkLst>
        </pc:spChg>
        <pc:spChg chg="add mod">
          <ac:chgData name="Bowkett, Joseph J (US 347G)" userId="634c59a2-cae0-478e-8d10-c3d2a13fe11f" providerId="ADAL" clId="{A5B13863-5938-41DE-AE6E-E461A8BCC25E}" dt="2025-02-21T01:57:16.388" v="706" actId="1076"/>
          <ac:spMkLst>
            <pc:docMk/>
            <pc:sldMk cId="3305122780" sldId="2098149160"/>
            <ac:spMk id="27" creationId="{0F7ECCF7-4810-3999-7320-90D31CC7929E}"/>
          </ac:spMkLst>
        </pc:spChg>
        <pc:picChg chg="add mod">
          <ac:chgData name="Bowkett, Joseph J (US 347G)" userId="634c59a2-cae0-478e-8d10-c3d2a13fe11f" providerId="ADAL" clId="{A5B13863-5938-41DE-AE6E-E461A8BCC25E}" dt="2025-02-21T01:52:11.304" v="473" actId="1076"/>
          <ac:picMkLst>
            <pc:docMk/>
            <pc:sldMk cId="3305122780" sldId="2098149160"/>
            <ac:picMk id="6" creationId="{6E77419B-8788-F6F1-9250-0EFDA64346E0}"/>
          </ac:picMkLst>
        </pc:picChg>
        <pc:picChg chg="add mod">
          <ac:chgData name="Bowkett, Joseph J (US 347G)" userId="634c59a2-cae0-478e-8d10-c3d2a13fe11f" providerId="ADAL" clId="{A5B13863-5938-41DE-AE6E-E461A8BCC25E}" dt="2025-02-21T01:52:34.074" v="484" actId="14100"/>
          <ac:picMkLst>
            <pc:docMk/>
            <pc:sldMk cId="3305122780" sldId="2098149160"/>
            <ac:picMk id="9" creationId="{E66D3346-DBAF-B51C-843E-A2E6FD5E175E}"/>
          </ac:picMkLst>
        </pc:picChg>
        <pc:picChg chg="add mod">
          <ac:chgData name="Bowkett, Joseph J (US 347G)" userId="634c59a2-cae0-478e-8d10-c3d2a13fe11f" providerId="ADAL" clId="{A5B13863-5938-41DE-AE6E-E461A8BCC25E}" dt="2025-02-21T01:53:55.558" v="514" actId="14100"/>
          <ac:picMkLst>
            <pc:docMk/>
            <pc:sldMk cId="3305122780" sldId="2098149160"/>
            <ac:picMk id="19" creationId="{AC8F5BA0-FED3-2510-145C-BB588C919711}"/>
          </ac:picMkLst>
        </pc:picChg>
        <pc:picChg chg="add mod">
          <ac:chgData name="Bowkett, Joseph J (US 347G)" userId="634c59a2-cae0-478e-8d10-c3d2a13fe11f" providerId="ADAL" clId="{A5B13863-5938-41DE-AE6E-E461A8BCC25E}" dt="2025-02-21T01:57:17.323" v="707" actId="1076"/>
          <ac:picMkLst>
            <pc:docMk/>
            <pc:sldMk cId="3305122780" sldId="2098149160"/>
            <ac:picMk id="26" creationId="{260F6081-2084-C3C9-1570-0E1CDFF6B0D6}"/>
          </ac:picMkLst>
        </pc:picChg>
        <pc:cxnChg chg="add mod">
          <ac:chgData name="Bowkett, Joseph J (US 347G)" userId="634c59a2-cae0-478e-8d10-c3d2a13fe11f" providerId="ADAL" clId="{A5B13863-5938-41DE-AE6E-E461A8BCC25E}" dt="2025-02-21T01:53:17.303" v="498" actId="14100"/>
          <ac:cxnSpMkLst>
            <pc:docMk/>
            <pc:sldMk cId="3305122780" sldId="2098149160"/>
            <ac:cxnSpMk id="12" creationId="{3893BF62-F7E2-E60E-E4CD-036534FCBB85}"/>
          </ac:cxnSpMkLst>
        </pc:cxnChg>
        <pc:cxnChg chg="add mod">
          <ac:chgData name="Bowkett, Joseph J (US 347G)" userId="634c59a2-cae0-478e-8d10-c3d2a13fe11f" providerId="ADAL" clId="{A5B13863-5938-41DE-AE6E-E461A8BCC25E}" dt="2025-02-21T01:54:00.576" v="516" actId="14100"/>
          <ac:cxnSpMkLst>
            <pc:docMk/>
            <pc:sldMk cId="3305122780" sldId="2098149160"/>
            <ac:cxnSpMk id="15" creationId="{5FF59598-AF65-B5EE-0F0E-19DC530E30AA}"/>
          </ac:cxnSpMkLst>
        </pc:cxnChg>
      </pc:sldChg>
      <pc:sldChg chg="addSp delSp modSp add mod">
        <pc:chgData name="Bowkett, Joseph J (US 347G)" userId="634c59a2-cae0-478e-8d10-c3d2a13fe11f" providerId="ADAL" clId="{A5B13863-5938-41DE-AE6E-E461A8BCC25E}" dt="2025-02-21T01:58:23.479" v="754" actId="20577"/>
        <pc:sldMkLst>
          <pc:docMk/>
          <pc:sldMk cId="903688806" sldId="2098149161"/>
        </pc:sldMkLst>
        <pc:spChg chg="mod">
          <ac:chgData name="Bowkett, Joseph J (US 347G)" userId="634c59a2-cae0-478e-8d10-c3d2a13fe11f" providerId="ADAL" clId="{A5B13863-5938-41DE-AE6E-E461A8BCC25E}" dt="2025-02-21T01:58:23.479" v="754" actId="20577"/>
          <ac:spMkLst>
            <pc:docMk/>
            <pc:sldMk cId="903688806" sldId="2098149161"/>
            <ac:spMk id="2" creationId="{429F0706-7BF5-ED73-79DF-0C48864B130F}"/>
          </ac:spMkLst>
        </pc:spChg>
        <pc:spChg chg="mod">
          <ac:chgData name="Bowkett, Joseph J (US 347G)" userId="634c59a2-cae0-478e-8d10-c3d2a13fe11f" providerId="ADAL" clId="{A5B13863-5938-41DE-AE6E-E461A8BCC25E}" dt="2025-02-21T01:58:06.234" v="721" actId="1076"/>
          <ac:spMkLst>
            <pc:docMk/>
            <pc:sldMk cId="903688806" sldId="2098149161"/>
            <ac:spMk id="27" creationId="{87E75E40-E3D5-32A9-F9E9-D70BF76CC73E}"/>
          </ac:spMkLst>
        </pc:spChg>
        <pc:picChg chg="add mod">
          <ac:chgData name="Bowkett, Joseph J (US 347G)" userId="634c59a2-cae0-478e-8d10-c3d2a13fe11f" providerId="ADAL" clId="{A5B13863-5938-41DE-AE6E-E461A8BCC25E}" dt="2025-02-21T01:58:17.451" v="726" actId="1076"/>
          <ac:picMkLst>
            <pc:docMk/>
            <pc:sldMk cId="903688806" sldId="2098149161"/>
            <ac:picMk id="8" creationId="{6E5FD46C-1AC7-BA57-9C3E-7FBDC36B748B}"/>
          </ac:picMkLst>
        </pc:picChg>
        <pc:picChg chg="mod">
          <ac:chgData name="Bowkett, Joseph J (US 347G)" userId="634c59a2-cae0-478e-8d10-c3d2a13fe11f" providerId="ADAL" clId="{A5B13863-5938-41DE-AE6E-E461A8BCC25E}" dt="2025-02-21T01:58:06.234" v="721" actId="1076"/>
          <ac:picMkLst>
            <pc:docMk/>
            <pc:sldMk cId="903688806" sldId="2098149161"/>
            <ac:picMk id="26" creationId="{162A3EF0-5556-871A-92D1-1BFA34D5BE1C}"/>
          </ac:picMkLst>
        </pc:picChg>
      </pc:sldChg>
      <pc:sldChg chg="addSp modSp new mod">
        <pc:chgData name="Bowkett, Joseph J (US 347G)" userId="634c59a2-cae0-478e-8d10-c3d2a13fe11f" providerId="ADAL" clId="{A5B13863-5938-41DE-AE6E-E461A8BCC25E}" dt="2025-02-24T22:51:54.929" v="1106" actId="1076"/>
        <pc:sldMkLst>
          <pc:docMk/>
          <pc:sldMk cId="278860493" sldId="2098149162"/>
        </pc:sldMkLst>
        <pc:spChg chg="mod">
          <ac:chgData name="Bowkett, Joseph J (US 347G)" userId="634c59a2-cae0-478e-8d10-c3d2a13fe11f" providerId="ADAL" clId="{A5B13863-5938-41DE-AE6E-E461A8BCC25E}" dt="2025-02-21T02:03:04.609" v="907" actId="20577"/>
          <ac:spMkLst>
            <pc:docMk/>
            <pc:sldMk cId="278860493" sldId="2098149162"/>
            <ac:spMk id="2" creationId="{3D9BE494-97EC-B180-7A1D-55376AABD799}"/>
          </ac:spMkLst>
        </pc:spChg>
        <pc:spChg chg="add mod">
          <ac:chgData name="Bowkett, Joseph J (US 347G)" userId="634c59a2-cae0-478e-8d10-c3d2a13fe11f" providerId="ADAL" clId="{A5B13863-5938-41DE-AE6E-E461A8BCC25E}" dt="2025-02-24T22:51:54.929" v="1106" actId="1076"/>
          <ac:spMkLst>
            <pc:docMk/>
            <pc:sldMk cId="278860493" sldId="2098149162"/>
            <ac:spMk id="7" creationId="{67A38429-90EE-BB83-95D5-461085470D1E}"/>
          </ac:spMkLst>
        </pc:spChg>
        <pc:picChg chg="add mod">
          <ac:chgData name="Bowkett, Joseph J (US 347G)" userId="634c59a2-cae0-478e-8d10-c3d2a13fe11f" providerId="ADAL" clId="{A5B13863-5938-41DE-AE6E-E461A8BCC25E}" dt="2025-02-24T22:51:52.820" v="1105" actId="14100"/>
          <ac:picMkLst>
            <pc:docMk/>
            <pc:sldMk cId="278860493" sldId="2098149162"/>
            <ac:picMk id="6" creationId="{976E9382-581F-DD9A-121E-EFA2832BE9DB}"/>
          </ac:picMkLst>
        </pc:picChg>
      </pc:sldChg>
      <pc:sldChg chg="new del">
        <pc:chgData name="Bowkett, Joseph J (US 347G)" userId="634c59a2-cae0-478e-8d10-c3d2a13fe11f" providerId="ADAL" clId="{A5B13863-5938-41DE-AE6E-E461A8BCC25E}" dt="2025-02-21T01:59:47.718" v="756" actId="680"/>
        <pc:sldMkLst>
          <pc:docMk/>
          <pc:sldMk cId="1423368651" sldId="2098149162"/>
        </pc:sldMkLst>
      </pc:sldChg>
      <pc:sldChg chg="addSp modSp add mod">
        <pc:chgData name="Bowkett, Joseph J (US 347G)" userId="634c59a2-cae0-478e-8d10-c3d2a13fe11f" providerId="ADAL" clId="{A5B13863-5938-41DE-AE6E-E461A8BCC25E}" dt="2025-02-24T22:50:55.362" v="1084" actId="1076"/>
        <pc:sldMkLst>
          <pc:docMk/>
          <pc:sldMk cId="2055971946" sldId="2098149163"/>
        </pc:sldMkLst>
        <pc:spChg chg="mod">
          <ac:chgData name="Bowkett, Joseph J (US 347G)" userId="634c59a2-cae0-478e-8d10-c3d2a13fe11f" providerId="ADAL" clId="{A5B13863-5938-41DE-AE6E-E461A8BCC25E}" dt="2025-02-21T02:03:11.810" v="917" actId="20577"/>
          <ac:spMkLst>
            <pc:docMk/>
            <pc:sldMk cId="2055971946" sldId="2098149163"/>
            <ac:spMk id="2" creationId="{E3C7E508-BADF-4FA4-5811-3B5F87F4530A}"/>
          </ac:spMkLst>
        </pc:spChg>
        <pc:spChg chg="add mod">
          <ac:chgData name="Bowkett, Joseph J (US 347G)" userId="634c59a2-cae0-478e-8d10-c3d2a13fe11f" providerId="ADAL" clId="{A5B13863-5938-41DE-AE6E-E461A8BCC25E}" dt="2025-02-24T22:50:29.995" v="1073" actId="1076"/>
          <ac:spMkLst>
            <pc:docMk/>
            <pc:sldMk cId="2055971946" sldId="2098149163"/>
            <ac:spMk id="7" creationId="{734A7F57-CCC5-C085-EA7E-6769A30F2D2D}"/>
          </ac:spMkLst>
        </pc:spChg>
        <pc:spChg chg="add mod">
          <ac:chgData name="Bowkett, Joseph J (US 347G)" userId="634c59a2-cae0-478e-8d10-c3d2a13fe11f" providerId="ADAL" clId="{A5B13863-5938-41DE-AE6E-E461A8BCC25E}" dt="2025-02-24T22:50:55.362" v="1084" actId="1076"/>
          <ac:spMkLst>
            <pc:docMk/>
            <pc:sldMk cId="2055971946" sldId="2098149163"/>
            <ac:spMk id="10" creationId="{22A8F299-DEF6-FB53-99BD-AA5189258E18}"/>
          </ac:spMkLst>
        </pc:spChg>
        <pc:picChg chg="add mod">
          <ac:chgData name="Bowkett, Joseph J (US 347G)" userId="634c59a2-cae0-478e-8d10-c3d2a13fe11f" providerId="ADAL" clId="{A5B13863-5938-41DE-AE6E-E461A8BCC25E}" dt="2025-02-21T02:01:17.015" v="827" actId="1076"/>
          <ac:picMkLst>
            <pc:docMk/>
            <pc:sldMk cId="2055971946" sldId="2098149163"/>
            <ac:picMk id="6" creationId="{F2A9371E-ED82-FC70-DDB2-BEA11D60AE75}"/>
          </ac:picMkLst>
        </pc:picChg>
        <pc:picChg chg="add mod">
          <ac:chgData name="Bowkett, Joseph J (US 347G)" userId="634c59a2-cae0-478e-8d10-c3d2a13fe11f" providerId="ADAL" clId="{A5B13863-5938-41DE-AE6E-E461A8BCC25E}" dt="2025-02-21T02:01:19.980" v="828" actId="1076"/>
          <ac:picMkLst>
            <pc:docMk/>
            <pc:sldMk cId="2055971946" sldId="2098149163"/>
            <ac:picMk id="8" creationId="{230FD809-BA8D-BD3E-128F-F678EDEF1FAA}"/>
          </ac:picMkLst>
        </pc:picChg>
      </pc:sldChg>
      <pc:sldChg chg="addSp delSp modSp add mod">
        <pc:chgData name="Bowkett, Joseph J (US 347G)" userId="634c59a2-cae0-478e-8d10-c3d2a13fe11f" providerId="ADAL" clId="{A5B13863-5938-41DE-AE6E-E461A8BCC25E}" dt="2025-02-24T22:58:01.821" v="1389" actId="1037"/>
        <pc:sldMkLst>
          <pc:docMk/>
          <pc:sldMk cId="3816785936" sldId="2098149164"/>
        </pc:sldMkLst>
        <pc:spChg chg="mod">
          <ac:chgData name="Bowkett, Joseph J (US 347G)" userId="634c59a2-cae0-478e-8d10-c3d2a13fe11f" providerId="ADAL" clId="{A5B13863-5938-41DE-AE6E-E461A8BCC25E}" dt="2025-02-21T02:03:15.452" v="919" actId="20577"/>
          <ac:spMkLst>
            <pc:docMk/>
            <pc:sldMk cId="3816785936" sldId="2098149164"/>
            <ac:spMk id="2" creationId="{B095DA00-3857-9805-3231-8016630AEAFB}"/>
          </ac:spMkLst>
        </pc:spChg>
        <pc:spChg chg="add mod">
          <ac:chgData name="Bowkett, Joseph J (US 347G)" userId="634c59a2-cae0-478e-8d10-c3d2a13fe11f" providerId="ADAL" clId="{A5B13863-5938-41DE-AE6E-E461A8BCC25E}" dt="2025-02-24T22:58:01.821" v="1389" actId="1037"/>
          <ac:spMkLst>
            <pc:docMk/>
            <pc:sldMk cId="3816785936" sldId="2098149164"/>
            <ac:spMk id="10" creationId="{36D2E85B-55F0-DCA4-3014-C6A5045D0C16}"/>
          </ac:spMkLst>
        </pc:spChg>
        <pc:spChg chg="add mod">
          <ac:chgData name="Bowkett, Joseph J (US 347G)" userId="634c59a2-cae0-478e-8d10-c3d2a13fe11f" providerId="ADAL" clId="{A5B13863-5938-41DE-AE6E-E461A8BCC25E}" dt="2025-02-24T22:53:46.881" v="1141" actId="1076"/>
          <ac:spMkLst>
            <pc:docMk/>
            <pc:sldMk cId="3816785936" sldId="2098149164"/>
            <ac:spMk id="12" creationId="{A82ACD09-F35F-2B0F-6146-78FC18969223}"/>
          </ac:spMkLst>
        </pc:spChg>
        <pc:picChg chg="add mod">
          <ac:chgData name="Bowkett, Joseph J (US 347G)" userId="634c59a2-cae0-478e-8d10-c3d2a13fe11f" providerId="ADAL" clId="{A5B13863-5938-41DE-AE6E-E461A8BCC25E}" dt="2025-02-24T22:58:01.821" v="1389" actId="1037"/>
          <ac:picMkLst>
            <pc:docMk/>
            <pc:sldMk cId="3816785936" sldId="2098149164"/>
            <ac:picMk id="6" creationId="{CC1D483D-4B83-9CE7-2096-4210B4B265A9}"/>
          </ac:picMkLst>
        </pc:picChg>
        <pc:picChg chg="add mod">
          <ac:chgData name="Bowkett, Joseph J (US 347G)" userId="634c59a2-cae0-478e-8d10-c3d2a13fe11f" providerId="ADAL" clId="{A5B13863-5938-41DE-AE6E-E461A8BCC25E}" dt="2025-02-24T22:54:47.156" v="1325" actId="1037"/>
          <ac:picMkLst>
            <pc:docMk/>
            <pc:sldMk cId="3816785936" sldId="2098149164"/>
            <ac:picMk id="8" creationId="{A6515A2C-3D04-9DDA-90FE-4792AC7B5EC7}"/>
          </ac:picMkLst>
        </pc:picChg>
      </pc:sldChg>
      <pc:sldChg chg="addSp delSp modSp add del mod">
        <pc:chgData name="Bowkett, Joseph J (US 347G)" userId="634c59a2-cae0-478e-8d10-c3d2a13fe11f" providerId="ADAL" clId="{A5B13863-5938-41DE-AE6E-E461A8BCC25E}" dt="2025-02-24T23:02:51.214" v="1851" actId="47"/>
        <pc:sldMkLst>
          <pc:docMk/>
          <pc:sldMk cId="1887624194" sldId="2098149165"/>
        </pc:sldMkLst>
      </pc:sldChg>
      <pc:sldChg chg="addSp modSp add mod">
        <pc:chgData name="Bowkett, Joseph J (US 347G)" userId="634c59a2-cae0-478e-8d10-c3d2a13fe11f" providerId="ADAL" clId="{A5B13863-5938-41DE-AE6E-E461A8BCC25E}" dt="2025-02-24T23:02:47.301" v="1850" actId="1076"/>
        <pc:sldMkLst>
          <pc:docMk/>
          <pc:sldMk cId="1814506019" sldId="2098149166"/>
        </pc:sldMkLst>
        <pc:spChg chg="mod">
          <ac:chgData name="Bowkett, Joseph J (US 347G)" userId="634c59a2-cae0-478e-8d10-c3d2a13fe11f" providerId="ADAL" clId="{A5B13863-5938-41DE-AE6E-E461A8BCC25E}" dt="2025-02-21T02:02:44.421" v="901" actId="20577"/>
          <ac:spMkLst>
            <pc:docMk/>
            <pc:sldMk cId="1814506019" sldId="2098149166"/>
            <ac:spMk id="2" creationId="{5967C2A7-3F00-1BE5-71EE-2ED2A273423E}"/>
          </ac:spMkLst>
        </pc:spChg>
        <pc:spChg chg="add mod">
          <ac:chgData name="Bowkett, Joseph J (US 347G)" userId="634c59a2-cae0-478e-8d10-c3d2a13fe11f" providerId="ADAL" clId="{A5B13863-5938-41DE-AE6E-E461A8BCC25E}" dt="2025-02-24T23:02:43.694" v="1849" actId="1076"/>
          <ac:spMkLst>
            <pc:docMk/>
            <pc:sldMk cId="1814506019" sldId="2098149166"/>
            <ac:spMk id="5" creationId="{49EB5564-F2A5-C342-ABFA-C5FE6FFDC7A2}"/>
          </ac:spMkLst>
        </pc:spChg>
        <pc:spChg chg="add mod">
          <ac:chgData name="Bowkett, Joseph J (US 347G)" userId="634c59a2-cae0-478e-8d10-c3d2a13fe11f" providerId="ADAL" clId="{A5B13863-5938-41DE-AE6E-E461A8BCC25E}" dt="2025-02-21T02:08:51.526" v="1063" actId="14100"/>
          <ac:spMkLst>
            <pc:docMk/>
            <pc:sldMk cId="1814506019" sldId="2098149166"/>
            <ac:spMk id="8" creationId="{3DAF2B2A-4E52-3CF1-380C-1DB2CE406817}"/>
          </ac:spMkLst>
        </pc:spChg>
        <pc:spChg chg="add mod">
          <ac:chgData name="Bowkett, Joseph J (US 347G)" userId="634c59a2-cae0-478e-8d10-c3d2a13fe11f" providerId="ADAL" clId="{A5B13863-5938-41DE-AE6E-E461A8BCC25E}" dt="2025-02-24T23:00:52.341" v="1632" actId="1076"/>
          <ac:spMkLst>
            <pc:docMk/>
            <pc:sldMk cId="1814506019" sldId="2098149166"/>
            <ac:spMk id="12" creationId="{A83E7D80-6756-51B8-DE81-E8696607FB3C}"/>
          </ac:spMkLst>
        </pc:spChg>
        <pc:spChg chg="add mod">
          <ac:chgData name="Bowkett, Joseph J (US 347G)" userId="634c59a2-cae0-478e-8d10-c3d2a13fe11f" providerId="ADAL" clId="{A5B13863-5938-41DE-AE6E-E461A8BCC25E}" dt="2025-02-24T23:02:12.002" v="1784" actId="1076"/>
          <ac:spMkLst>
            <pc:docMk/>
            <pc:sldMk cId="1814506019" sldId="2098149166"/>
            <ac:spMk id="13" creationId="{323B7B9C-FD4B-77DC-4286-0A66E520C06C}"/>
          </ac:spMkLst>
        </pc:spChg>
        <pc:spChg chg="add mod">
          <ac:chgData name="Bowkett, Joseph J (US 347G)" userId="634c59a2-cae0-478e-8d10-c3d2a13fe11f" providerId="ADAL" clId="{A5B13863-5938-41DE-AE6E-E461A8BCC25E}" dt="2025-02-24T23:02:47.301" v="1850" actId="1076"/>
          <ac:spMkLst>
            <pc:docMk/>
            <pc:sldMk cId="1814506019" sldId="2098149166"/>
            <ac:spMk id="15" creationId="{FDC93D44-7A45-56A5-C3A1-29C7099208E0}"/>
          </ac:spMkLst>
        </pc:spChg>
        <pc:spChg chg="add mod">
          <ac:chgData name="Bowkett, Joseph J (US 347G)" userId="634c59a2-cae0-478e-8d10-c3d2a13fe11f" providerId="ADAL" clId="{A5B13863-5938-41DE-AE6E-E461A8BCC25E}" dt="2025-02-24T23:02:37.892" v="1848" actId="20577"/>
          <ac:spMkLst>
            <pc:docMk/>
            <pc:sldMk cId="1814506019" sldId="2098149166"/>
            <ac:spMk id="16" creationId="{20F78BEC-C6B4-FEEA-B017-FA507D536108}"/>
          </ac:spMkLst>
        </pc:spChg>
        <pc:grpChg chg="add mod">
          <ac:chgData name="Bowkett, Joseph J (US 347G)" userId="634c59a2-cae0-478e-8d10-c3d2a13fe11f" providerId="ADAL" clId="{A5B13863-5938-41DE-AE6E-E461A8BCC25E}" dt="2025-02-24T23:02:09.682" v="1783" actId="1076"/>
          <ac:grpSpMkLst>
            <pc:docMk/>
            <pc:sldMk cId="1814506019" sldId="2098149166"/>
            <ac:grpSpMk id="11" creationId="{47D849AC-BF16-863E-7D68-2C44F5194441}"/>
          </ac:grpSpMkLst>
        </pc:grpChg>
        <pc:picChg chg="add mod modCrop">
          <ac:chgData name="Bowkett, Joseph J (US 347G)" userId="634c59a2-cae0-478e-8d10-c3d2a13fe11f" providerId="ADAL" clId="{A5B13863-5938-41DE-AE6E-E461A8BCC25E}" dt="2025-02-21T02:08:30.130" v="1044" actId="14100"/>
          <ac:picMkLst>
            <pc:docMk/>
            <pc:sldMk cId="1814506019" sldId="2098149166"/>
            <ac:picMk id="6" creationId="{9ED84D39-25FD-4C89-3370-6F52BFABA2D9}"/>
          </ac:picMkLst>
        </pc:picChg>
        <pc:picChg chg="add mod">
          <ac:chgData name="Bowkett, Joseph J (US 347G)" userId="634c59a2-cae0-478e-8d10-c3d2a13fe11f" providerId="ADAL" clId="{A5B13863-5938-41DE-AE6E-E461A8BCC25E}" dt="2025-02-21T02:08:36.117" v="1045" actId="14100"/>
          <ac:picMkLst>
            <pc:docMk/>
            <pc:sldMk cId="1814506019" sldId="2098149166"/>
            <ac:picMk id="7" creationId="{6DF64DCD-8FB3-8F71-952F-C1D8A958C5AA}"/>
          </ac:picMkLst>
        </pc:picChg>
        <pc:picChg chg="add mod ord modCrop">
          <ac:chgData name="Bowkett, Joseph J (US 347G)" userId="634c59a2-cae0-478e-8d10-c3d2a13fe11f" providerId="ADAL" clId="{A5B13863-5938-41DE-AE6E-E461A8BCC25E}" dt="2025-02-24T23:02:07.609" v="1782" actId="14100"/>
          <ac:picMkLst>
            <pc:docMk/>
            <pc:sldMk cId="1814506019" sldId="2098149166"/>
            <ac:picMk id="10" creationId="{A090A88A-B9C8-40DC-364B-BC5DF7133C66}"/>
          </ac:picMkLst>
        </pc:picChg>
        <pc:picChg chg="add mod modCrop">
          <ac:chgData name="Bowkett, Joseph J (US 347G)" userId="634c59a2-cae0-478e-8d10-c3d2a13fe11f" providerId="ADAL" clId="{A5B13863-5938-41DE-AE6E-E461A8BCC25E}" dt="2025-02-24T23:02:47.301" v="1850" actId="1076"/>
          <ac:picMkLst>
            <pc:docMk/>
            <pc:sldMk cId="1814506019" sldId="2098149166"/>
            <ac:picMk id="14" creationId="{0D6E3B77-2A40-9F00-E8ED-391DBDD5529E}"/>
          </ac:picMkLst>
        </pc:picChg>
      </pc:sldChg>
      <pc:sldChg chg="addSp delSp modSp add mod">
        <pc:chgData name="Bowkett, Joseph J (US 347G)" userId="634c59a2-cae0-478e-8d10-c3d2a13fe11f" providerId="ADAL" clId="{A5B13863-5938-41DE-AE6E-E461A8BCC25E}" dt="2025-02-24T22:57:49.892" v="1384" actId="1076"/>
        <pc:sldMkLst>
          <pc:docMk/>
          <pc:sldMk cId="1993839937" sldId="2098149167"/>
        </pc:sldMkLst>
        <pc:spChg chg="mod">
          <ac:chgData name="Bowkett, Joseph J (US 347G)" userId="634c59a2-cae0-478e-8d10-c3d2a13fe11f" providerId="ADAL" clId="{A5B13863-5938-41DE-AE6E-E461A8BCC25E}" dt="2025-02-21T02:03:28.843" v="939" actId="20577"/>
          <ac:spMkLst>
            <pc:docMk/>
            <pc:sldMk cId="1993839937" sldId="2098149167"/>
            <ac:spMk id="2" creationId="{B3A4E88C-921C-6D19-3DE8-22F7609899D4}"/>
          </ac:spMkLst>
        </pc:spChg>
        <pc:spChg chg="add mod">
          <ac:chgData name="Bowkett, Joseph J (US 347G)" userId="634c59a2-cae0-478e-8d10-c3d2a13fe11f" providerId="ADAL" clId="{A5B13863-5938-41DE-AE6E-E461A8BCC25E}" dt="2025-02-24T22:56:33.100" v="1354" actId="14100"/>
          <ac:spMkLst>
            <pc:docMk/>
            <pc:sldMk cId="1993839937" sldId="2098149167"/>
            <ac:spMk id="12" creationId="{BC891F59-A617-21DF-18E1-6B0071DD127F}"/>
          </ac:spMkLst>
        </pc:spChg>
        <pc:spChg chg="add mod">
          <ac:chgData name="Bowkett, Joseph J (US 347G)" userId="634c59a2-cae0-478e-8d10-c3d2a13fe11f" providerId="ADAL" clId="{A5B13863-5938-41DE-AE6E-E461A8BCC25E}" dt="2025-02-24T22:57:14.092" v="1375" actId="1076"/>
          <ac:spMkLst>
            <pc:docMk/>
            <pc:sldMk cId="1993839937" sldId="2098149167"/>
            <ac:spMk id="15" creationId="{6E91A0AD-7CC6-21FE-21DF-441B024C4B02}"/>
          </ac:spMkLst>
        </pc:spChg>
        <pc:spChg chg="add mod">
          <ac:chgData name="Bowkett, Joseph J (US 347G)" userId="634c59a2-cae0-478e-8d10-c3d2a13fe11f" providerId="ADAL" clId="{A5B13863-5938-41DE-AE6E-E461A8BCC25E}" dt="2025-02-24T22:57:49.892" v="1384" actId="1076"/>
          <ac:spMkLst>
            <pc:docMk/>
            <pc:sldMk cId="1993839937" sldId="2098149167"/>
            <ac:spMk id="16" creationId="{F229B965-EEB4-BFE7-5BF1-08D7FE151A74}"/>
          </ac:spMkLst>
        </pc:spChg>
        <pc:picChg chg="add mod modCrop">
          <ac:chgData name="Bowkett, Joseph J (US 347G)" userId="634c59a2-cae0-478e-8d10-c3d2a13fe11f" providerId="ADAL" clId="{A5B13863-5938-41DE-AE6E-E461A8BCC25E}" dt="2025-02-24T22:55:33.649" v="1337" actId="732"/>
          <ac:picMkLst>
            <pc:docMk/>
            <pc:sldMk cId="1993839937" sldId="2098149167"/>
            <ac:picMk id="6" creationId="{1DF28298-3F62-627C-CCDE-57555C033D7B}"/>
          </ac:picMkLst>
        </pc:picChg>
        <pc:picChg chg="add mod">
          <ac:chgData name="Bowkett, Joseph J (US 347G)" userId="634c59a2-cae0-478e-8d10-c3d2a13fe11f" providerId="ADAL" clId="{A5B13863-5938-41DE-AE6E-E461A8BCC25E}" dt="2025-02-24T22:56:02.413" v="1348" actId="14100"/>
          <ac:picMkLst>
            <pc:docMk/>
            <pc:sldMk cId="1993839937" sldId="2098149167"/>
            <ac:picMk id="8" creationId="{0D52C0CB-9656-A7AD-4493-AC30360F9B49}"/>
          </ac:picMkLst>
        </pc:picChg>
        <pc:picChg chg="add mod">
          <ac:chgData name="Bowkett, Joseph J (US 347G)" userId="634c59a2-cae0-478e-8d10-c3d2a13fe11f" providerId="ADAL" clId="{A5B13863-5938-41DE-AE6E-E461A8BCC25E}" dt="2025-02-24T22:55:57.133" v="1346" actId="1076"/>
          <ac:picMkLst>
            <pc:docMk/>
            <pc:sldMk cId="1993839937" sldId="2098149167"/>
            <ac:picMk id="10" creationId="{0FE68AE7-D895-6886-7951-B7F7E66D18FA}"/>
          </ac:picMkLst>
        </pc:picChg>
        <pc:picChg chg="add mod modCrop">
          <ac:chgData name="Bowkett, Joseph J (US 347G)" userId="634c59a2-cae0-478e-8d10-c3d2a13fe11f" providerId="ADAL" clId="{A5B13863-5938-41DE-AE6E-E461A8BCC25E}" dt="2025-02-24T22:55:51.981" v="1344" actId="14100"/>
          <ac:picMkLst>
            <pc:docMk/>
            <pc:sldMk cId="1993839937" sldId="2098149167"/>
            <ac:picMk id="11" creationId="{64335FC1-3BC9-1170-088E-A84464FDF0D2}"/>
          </ac:picMkLst>
        </pc:picChg>
      </pc:sldChg>
      <pc:sldChg chg="modSp add">
        <pc:chgData name="Bowkett, Joseph J (US 347G)" userId="634c59a2-cae0-478e-8d10-c3d2a13fe11f" providerId="ADAL" clId="{A5B13863-5938-41DE-AE6E-E461A8BCC25E}" dt="2025-02-24T22:49:18.633" v="1065"/>
        <pc:sldMkLst>
          <pc:docMk/>
          <pc:sldMk cId="1624458376" sldId="2098149737"/>
        </pc:sldMkLst>
      </pc:sldChg>
      <pc:sldChg chg="modSp add">
        <pc:chgData name="Bowkett, Joseph J (US 347G)" userId="634c59a2-cae0-478e-8d10-c3d2a13fe11f" providerId="ADAL" clId="{A5B13863-5938-41DE-AE6E-E461A8BCC25E}" dt="2025-02-24T22:49:18.633" v="1065"/>
        <pc:sldMkLst>
          <pc:docMk/>
          <pc:sldMk cId="2865347877" sldId="2098149738"/>
        </pc:sldMkLst>
      </pc:sldChg>
      <pc:sldChg chg="modSp add">
        <pc:chgData name="Bowkett, Joseph J (US 347G)" userId="634c59a2-cae0-478e-8d10-c3d2a13fe11f" providerId="ADAL" clId="{A5B13863-5938-41DE-AE6E-E461A8BCC25E}" dt="2025-02-24T22:49:57.438" v="1066"/>
        <pc:sldMkLst>
          <pc:docMk/>
          <pc:sldMk cId="277191661" sldId="2098149752"/>
        </pc:sldMkLst>
      </pc:sldChg>
      <pc:sldMasterChg chg="modSp mod modSldLayout">
        <pc:chgData name="Bowkett, Joseph J (US 347G)" userId="634c59a2-cae0-478e-8d10-c3d2a13fe11f" providerId="ADAL" clId="{A5B13863-5938-41DE-AE6E-E461A8BCC25E}" dt="2025-02-21T01:47:53.295" v="191"/>
        <pc:sldMasterMkLst>
          <pc:docMk/>
          <pc:sldMasterMk cId="2573737425" sldId="2147483739"/>
        </pc:sldMasterMkLst>
        <pc:spChg chg="mod">
          <ac:chgData name="Bowkett, Joseph J (US 347G)" userId="634c59a2-cae0-478e-8d10-c3d2a13fe11f" providerId="ADAL" clId="{A5B13863-5938-41DE-AE6E-E461A8BCC25E}" dt="2025-02-21T01:47:40.374" v="186"/>
          <ac:spMkLst>
            <pc:docMk/>
            <pc:sldMasterMk cId="2573737425" sldId="2147483739"/>
            <ac:spMk id="2" creationId="{60D35CE0-BE9E-04E2-2621-F00930C32596}"/>
          </ac:spMkLst>
        </pc:spChg>
        <pc:sldLayoutChg chg="modSp mod">
          <pc:chgData name="Bowkett, Joseph J (US 347G)" userId="634c59a2-cae0-478e-8d10-c3d2a13fe11f" providerId="ADAL" clId="{A5B13863-5938-41DE-AE6E-E461A8BCC25E}" dt="2025-02-21T01:47:53.295" v="191"/>
          <pc:sldLayoutMkLst>
            <pc:docMk/>
            <pc:sldMasterMk cId="2573737425" sldId="2147483739"/>
            <pc:sldLayoutMk cId="3240402058" sldId="2147483783"/>
          </pc:sldLayoutMkLst>
          <pc:spChg chg="mod">
            <ac:chgData name="Bowkett, Joseph J (US 347G)" userId="634c59a2-cae0-478e-8d10-c3d2a13fe11f" providerId="ADAL" clId="{A5B13863-5938-41DE-AE6E-E461A8BCC25E}" dt="2025-02-21T01:16:39.748" v="165"/>
            <ac:spMkLst>
              <pc:docMk/>
              <pc:sldMasterMk cId="2573737425" sldId="2147483739"/>
              <pc:sldLayoutMk cId="3240402058" sldId="2147483783"/>
              <ac:spMk id="2" creationId="{70FC944D-E132-2855-38FC-CE3BD1177BCE}"/>
            </ac:spMkLst>
          </pc:spChg>
          <pc:spChg chg="mod">
            <ac:chgData name="Bowkett, Joseph J (US 347G)" userId="634c59a2-cae0-478e-8d10-c3d2a13fe11f" providerId="ADAL" clId="{A5B13863-5938-41DE-AE6E-E461A8BCC25E}" dt="2025-02-21T01:47:53.295" v="191"/>
            <ac:spMkLst>
              <pc:docMk/>
              <pc:sldMasterMk cId="2573737425" sldId="2147483739"/>
              <pc:sldLayoutMk cId="3240402058" sldId="2147483783"/>
              <ac:spMk id="3" creationId="{DBAE480F-46B2-0868-D262-A94070222F01}"/>
            </ac:spMkLst>
          </pc:spChg>
        </pc:sldLayoutChg>
        <pc:sldLayoutChg chg="modSp mod">
          <pc:chgData name="Bowkett, Joseph J (US 347G)" userId="634c59a2-cae0-478e-8d10-c3d2a13fe11f" providerId="ADAL" clId="{A5B13863-5938-41DE-AE6E-E461A8BCC25E}" dt="2025-02-21T01:47:51.391" v="190"/>
          <pc:sldLayoutMkLst>
            <pc:docMk/>
            <pc:sldMasterMk cId="2573737425" sldId="2147483739"/>
            <pc:sldLayoutMk cId="4251827586" sldId="2147483785"/>
          </pc:sldLayoutMkLst>
          <pc:spChg chg="mod">
            <ac:chgData name="Bowkett, Joseph J (US 347G)" userId="634c59a2-cae0-478e-8d10-c3d2a13fe11f" providerId="ADAL" clId="{A5B13863-5938-41DE-AE6E-E461A8BCC25E}" dt="2025-02-21T01:16:41.931" v="166"/>
            <ac:spMkLst>
              <pc:docMk/>
              <pc:sldMasterMk cId="2573737425" sldId="2147483739"/>
              <pc:sldLayoutMk cId="4251827586" sldId="2147483785"/>
              <ac:spMk id="2" creationId="{DB8E3EAA-E78B-FED5-F427-7A2B03E7EC97}"/>
            </ac:spMkLst>
          </pc:spChg>
          <pc:spChg chg="mod">
            <ac:chgData name="Bowkett, Joseph J (US 347G)" userId="634c59a2-cae0-478e-8d10-c3d2a13fe11f" providerId="ADAL" clId="{A5B13863-5938-41DE-AE6E-E461A8BCC25E}" dt="2025-02-21T01:47:51.391" v="190"/>
            <ac:spMkLst>
              <pc:docMk/>
              <pc:sldMasterMk cId="2573737425" sldId="2147483739"/>
              <pc:sldLayoutMk cId="4251827586" sldId="2147483785"/>
              <ac:spMk id="3" creationId="{DBAE480F-46B2-0868-D262-A94070222F01}"/>
            </ac:spMkLst>
          </pc:spChg>
        </pc:sldLayoutChg>
        <pc:sldLayoutChg chg="modSp mod">
          <pc:chgData name="Bowkett, Joseph J (US 347G)" userId="634c59a2-cae0-478e-8d10-c3d2a13fe11f" providerId="ADAL" clId="{A5B13863-5938-41DE-AE6E-E461A8BCC25E}" dt="2025-02-21T01:47:48.165" v="189"/>
          <pc:sldLayoutMkLst>
            <pc:docMk/>
            <pc:sldMasterMk cId="2573737425" sldId="2147483739"/>
            <pc:sldLayoutMk cId="248544663" sldId="2147483787"/>
          </pc:sldLayoutMkLst>
          <pc:spChg chg="mod">
            <ac:chgData name="Bowkett, Joseph J (US 347G)" userId="634c59a2-cae0-478e-8d10-c3d2a13fe11f" providerId="ADAL" clId="{A5B13863-5938-41DE-AE6E-E461A8BCC25E}" dt="2025-02-21T01:16:43.612" v="167"/>
            <ac:spMkLst>
              <pc:docMk/>
              <pc:sldMasterMk cId="2573737425" sldId="2147483739"/>
              <pc:sldLayoutMk cId="248544663" sldId="2147483787"/>
              <ac:spMk id="2" creationId="{8E841271-7B5D-79A1-3A89-74FBA8BFCDEE}"/>
            </ac:spMkLst>
          </pc:spChg>
          <pc:spChg chg="mod">
            <ac:chgData name="Bowkett, Joseph J (US 347G)" userId="634c59a2-cae0-478e-8d10-c3d2a13fe11f" providerId="ADAL" clId="{A5B13863-5938-41DE-AE6E-E461A8BCC25E}" dt="2025-02-21T01:47:48.165" v="189"/>
            <ac:spMkLst>
              <pc:docMk/>
              <pc:sldMasterMk cId="2573737425" sldId="2147483739"/>
              <pc:sldLayoutMk cId="248544663" sldId="2147483787"/>
              <ac:spMk id="3" creationId="{DBAE480F-46B2-0868-D262-A94070222F01}"/>
            </ac:spMkLst>
          </pc:spChg>
        </pc:sldLayoutChg>
        <pc:sldLayoutChg chg="modSp mod">
          <pc:chgData name="Bowkett, Joseph J (US 347G)" userId="634c59a2-cae0-478e-8d10-c3d2a13fe11f" providerId="ADAL" clId="{A5B13863-5938-41DE-AE6E-E461A8BCC25E}" dt="2025-02-21T01:47:45.874" v="188"/>
          <pc:sldLayoutMkLst>
            <pc:docMk/>
            <pc:sldMasterMk cId="2573737425" sldId="2147483739"/>
            <pc:sldLayoutMk cId="2519804718" sldId="2147483789"/>
          </pc:sldLayoutMkLst>
          <pc:spChg chg="mod">
            <ac:chgData name="Bowkett, Joseph J (US 347G)" userId="634c59a2-cae0-478e-8d10-c3d2a13fe11f" providerId="ADAL" clId="{A5B13863-5938-41DE-AE6E-E461A8BCC25E}" dt="2025-02-21T01:16:36.953" v="164"/>
            <ac:spMkLst>
              <pc:docMk/>
              <pc:sldMasterMk cId="2573737425" sldId="2147483739"/>
              <pc:sldLayoutMk cId="2519804718" sldId="2147483789"/>
              <ac:spMk id="2" creationId="{D6D5ADC2-7069-1215-0531-30E546EDF79D}"/>
            </ac:spMkLst>
          </pc:spChg>
          <pc:spChg chg="mod">
            <ac:chgData name="Bowkett, Joseph J (US 347G)" userId="634c59a2-cae0-478e-8d10-c3d2a13fe11f" providerId="ADAL" clId="{A5B13863-5938-41DE-AE6E-E461A8BCC25E}" dt="2025-02-21T01:47:45.874" v="188"/>
            <ac:spMkLst>
              <pc:docMk/>
              <pc:sldMasterMk cId="2573737425" sldId="2147483739"/>
              <pc:sldLayoutMk cId="2519804718" sldId="2147483789"/>
              <ac:spMk id="3" creationId="{DBAE480F-46B2-0868-D262-A94070222F01}"/>
            </ac:spMkLst>
          </pc:spChg>
        </pc:sldLayoutChg>
        <pc:sldLayoutChg chg="modSp mod">
          <pc:chgData name="Bowkett, Joseph J (US 347G)" userId="634c59a2-cae0-478e-8d10-c3d2a13fe11f" providerId="ADAL" clId="{A5B13863-5938-41DE-AE6E-E461A8BCC25E}" dt="2025-02-21T01:47:43.438" v="187"/>
          <pc:sldLayoutMkLst>
            <pc:docMk/>
            <pc:sldMasterMk cId="2573737425" sldId="2147483739"/>
            <pc:sldLayoutMk cId="629294467" sldId="2147483791"/>
          </pc:sldLayoutMkLst>
          <pc:spChg chg="mod">
            <ac:chgData name="Bowkett, Joseph J (US 347G)" userId="634c59a2-cae0-478e-8d10-c3d2a13fe11f" providerId="ADAL" clId="{A5B13863-5938-41DE-AE6E-E461A8BCC25E}" dt="2025-02-21T01:47:43.438" v="187"/>
            <ac:spMkLst>
              <pc:docMk/>
              <pc:sldMasterMk cId="2573737425" sldId="2147483739"/>
              <pc:sldLayoutMk cId="629294467" sldId="2147483791"/>
              <ac:spMk id="3" creationId="{DBAE480F-46B2-0868-D262-A94070222F01}"/>
            </ac:spMkLst>
          </pc:spChg>
          <pc:spChg chg="mod">
            <ac:chgData name="Bowkett, Joseph J (US 347G)" userId="634c59a2-cae0-478e-8d10-c3d2a13fe11f" providerId="ADAL" clId="{A5B13863-5938-41DE-AE6E-E461A8BCC25E}" dt="2025-02-21T01:16:08.884" v="154" actId="20577"/>
            <ac:spMkLst>
              <pc:docMk/>
              <pc:sldMasterMk cId="2573737425" sldId="2147483739"/>
              <pc:sldLayoutMk cId="629294467" sldId="2147483791"/>
              <ac:spMk id="15" creationId="{CF01766B-AFCF-8CB9-A3A8-CFD7100BC1BF}"/>
            </ac:spMkLst>
          </pc:spChg>
        </pc:sldLayoutChg>
      </pc:sldMasterChg>
    </pc:docChg>
  </pc:docChgLst>
  <pc:docChgLst>
    <pc:chgData name="Bowkett, Joseph J (US 347G)" userId="634c59a2-cae0-478e-8d10-c3d2a13fe11f" providerId="ADAL" clId="{ECF23A4C-2687-4254-8F94-4171DDB3CF69}"/>
    <pc:docChg chg="undo custSel delSld modSld">
      <pc:chgData name="Bowkett, Joseph J (US 347G)" userId="634c59a2-cae0-478e-8d10-c3d2a13fe11f" providerId="ADAL" clId="{ECF23A4C-2687-4254-8F94-4171DDB3CF69}" dt="2025-03-03T22:50:30.134" v="7521" actId="20577"/>
      <pc:docMkLst>
        <pc:docMk/>
      </pc:docMkLst>
      <pc:sldChg chg="modNotesTx">
        <pc:chgData name="Bowkett, Joseph J (US 347G)" userId="634c59a2-cae0-478e-8d10-c3d2a13fe11f" providerId="ADAL" clId="{ECF23A4C-2687-4254-8F94-4171DDB3CF69}" dt="2025-03-03T22:16:45.501" v="961" actId="20577"/>
        <pc:sldMkLst>
          <pc:docMk/>
          <pc:sldMk cId="2921909376" sldId="36969"/>
        </pc:sldMkLst>
      </pc:sldChg>
      <pc:sldChg chg="modSp mod modNotesTx">
        <pc:chgData name="Bowkett, Joseph J (US 347G)" userId="634c59a2-cae0-478e-8d10-c3d2a13fe11f" providerId="ADAL" clId="{ECF23A4C-2687-4254-8F94-4171DDB3CF69}" dt="2025-03-03T22:22:26.585" v="1571" actId="20577"/>
        <pc:sldMkLst>
          <pc:docMk/>
          <pc:sldMk cId="795778743" sldId="2098149159"/>
        </pc:sldMkLst>
        <pc:spChg chg="mod">
          <ac:chgData name="Bowkett, Joseph J (US 347G)" userId="634c59a2-cae0-478e-8d10-c3d2a13fe11f" providerId="ADAL" clId="{ECF23A4C-2687-4254-8F94-4171DDB3CF69}" dt="2025-03-03T22:17:52.706" v="1101" actId="14100"/>
          <ac:spMkLst>
            <pc:docMk/>
            <pc:sldMk cId="795778743" sldId="2098149159"/>
            <ac:spMk id="3" creationId="{F3497AC8-C91E-D187-B4CC-BEE9AAA60D99}"/>
          </ac:spMkLst>
        </pc:spChg>
      </pc:sldChg>
      <pc:sldChg chg="addSp modSp mod modNotesTx">
        <pc:chgData name="Bowkett, Joseph J (US 347G)" userId="634c59a2-cae0-478e-8d10-c3d2a13fe11f" providerId="ADAL" clId="{ECF23A4C-2687-4254-8F94-4171DDB3CF69}" dt="2025-03-03T22:27:41.726" v="2346" actId="20577"/>
        <pc:sldMkLst>
          <pc:docMk/>
          <pc:sldMk cId="3305122780" sldId="2098149160"/>
        </pc:sldMkLst>
        <pc:spChg chg="add mod">
          <ac:chgData name="Bowkett, Joseph J (US 347G)" userId="634c59a2-cae0-478e-8d10-c3d2a13fe11f" providerId="ADAL" clId="{ECF23A4C-2687-4254-8F94-4171DDB3CF69}" dt="2025-03-03T22:26:09.804" v="2006" actId="1076"/>
          <ac:spMkLst>
            <pc:docMk/>
            <pc:sldMk cId="3305122780" sldId="2098149160"/>
            <ac:spMk id="5" creationId="{43A18521-52B7-486D-03BA-40223DF6E770}"/>
          </ac:spMkLst>
        </pc:spChg>
      </pc:sldChg>
      <pc:sldChg chg="modNotesTx">
        <pc:chgData name="Bowkett, Joseph J (US 347G)" userId="634c59a2-cae0-478e-8d10-c3d2a13fe11f" providerId="ADAL" clId="{ECF23A4C-2687-4254-8F94-4171DDB3CF69}" dt="2025-03-03T22:30:13.387" v="2906" actId="20577"/>
        <pc:sldMkLst>
          <pc:docMk/>
          <pc:sldMk cId="903688806" sldId="2098149161"/>
        </pc:sldMkLst>
      </pc:sldChg>
      <pc:sldChg chg="addSp modSp mod modNotesTx">
        <pc:chgData name="Bowkett, Joseph J (US 347G)" userId="634c59a2-cae0-478e-8d10-c3d2a13fe11f" providerId="ADAL" clId="{ECF23A4C-2687-4254-8F94-4171DDB3CF69}" dt="2025-03-03T22:32:46.312" v="3709" actId="20577"/>
        <pc:sldMkLst>
          <pc:docMk/>
          <pc:sldMk cId="278860493" sldId="2098149162"/>
        </pc:sldMkLst>
        <pc:spChg chg="mod">
          <ac:chgData name="Bowkett, Joseph J (US 347G)" userId="634c59a2-cae0-478e-8d10-c3d2a13fe11f" providerId="ADAL" clId="{ECF23A4C-2687-4254-8F94-4171DDB3CF69}" dt="2025-03-03T22:02:09.650" v="45" actId="20577"/>
          <ac:spMkLst>
            <pc:docMk/>
            <pc:sldMk cId="278860493" sldId="2098149162"/>
            <ac:spMk id="2" creationId="{3D9BE494-97EC-B180-7A1D-55376AABD799}"/>
          </ac:spMkLst>
        </pc:spChg>
        <pc:spChg chg="add mod">
          <ac:chgData name="Bowkett, Joseph J (US 347G)" userId="634c59a2-cae0-478e-8d10-c3d2a13fe11f" providerId="ADAL" clId="{ECF23A4C-2687-4254-8F94-4171DDB3CF69}" dt="2025-03-03T22:05:20.629" v="335" actId="208"/>
          <ac:spMkLst>
            <pc:docMk/>
            <pc:sldMk cId="278860493" sldId="2098149162"/>
            <ac:spMk id="5" creationId="{C207F65B-F467-E6F3-3C34-FE381B72611D}"/>
          </ac:spMkLst>
        </pc:spChg>
        <pc:spChg chg="mod">
          <ac:chgData name="Bowkett, Joseph J (US 347G)" userId="634c59a2-cae0-478e-8d10-c3d2a13fe11f" providerId="ADAL" clId="{ECF23A4C-2687-4254-8F94-4171DDB3CF69}" dt="2025-03-03T22:04:12.042" v="221" actId="1076"/>
          <ac:spMkLst>
            <pc:docMk/>
            <pc:sldMk cId="278860493" sldId="2098149162"/>
            <ac:spMk id="7" creationId="{67A38429-90EE-BB83-95D5-461085470D1E}"/>
          </ac:spMkLst>
        </pc:spChg>
        <pc:picChg chg="mod modCrop">
          <ac:chgData name="Bowkett, Joseph J (US 347G)" userId="634c59a2-cae0-478e-8d10-c3d2a13fe11f" providerId="ADAL" clId="{ECF23A4C-2687-4254-8F94-4171DDB3CF69}" dt="2025-03-03T22:03:19.430" v="180" actId="1076"/>
          <ac:picMkLst>
            <pc:docMk/>
            <pc:sldMk cId="278860493" sldId="2098149162"/>
            <ac:picMk id="6" creationId="{976E9382-581F-DD9A-121E-EFA2832BE9DB}"/>
          </ac:picMkLst>
        </pc:picChg>
      </pc:sldChg>
      <pc:sldChg chg="addSp modSp mod modNotesTx">
        <pc:chgData name="Bowkett, Joseph J (US 347G)" userId="634c59a2-cae0-478e-8d10-c3d2a13fe11f" providerId="ADAL" clId="{ECF23A4C-2687-4254-8F94-4171DDB3CF69}" dt="2025-03-03T22:35:04.871" v="4298" actId="20577"/>
        <pc:sldMkLst>
          <pc:docMk/>
          <pc:sldMk cId="2055971946" sldId="2098149163"/>
        </pc:sldMkLst>
        <pc:spChg chg="add mod">
          <ac:chgData name="Bowkett, Joseph J (US 347G)" userId="634c59a2-cae0-478e-8d10-c3d2a13fe11f" providerId="ADAL" clId="{ECF23A4C-2687-4254-8F94-4171DDB3CF69}" dt="2025-03-03T22:05:16.942" v="334" actId="1076"/>
          <ac:spMkLst>
            <pc:docMk/>
            <pc:sldMk cId="2055971946" sldId="2098149163"/>
            <ac:spMk id="5" creationId="{18E35E29-1D02-767D-E607-7EBB8802AFBF}"/>
          </ac:spMkLst>
        </pc:spChg>
        <pc:spChg chg="mod">
          <ac:chgData name="Bowkett, Joseph J (US 347G)" userId="634c59a2-cae0-478e-8d10-c3d2a13fe11f" providerId="ADAL" clId="{ECF23A4C-2687-4254-8F94-4171DDB3CF69}" dt="2025-03-03T22:04:33.183" v="225" actId="1076"/>
          <ac:spMkLst>
            <pc:docMk/>
            <pc:sldMk cId="2055971946" sldId="2098149163"/>
            <ac:spMk id="7" creationId="{734A7F57-CCC5-C085-EA7E-6769A30F2D2D}"/>
          </ac:spMkLst>
        </pc:spChg>
        <pc:spChg chg="mod">
          <ac:chgData name="Bowkett, Joseph J (US 347G)" userId="634c59a2-cae0-478e-8d10-c3d2a13fe11f" providerId="ADAL" clId="{ECF23A4C-2687-4254-8F94-4171DDB3CF69}" dt="2025-03-03T22:04:30.673" v="224" actId="1076"/>
          <ac:spMkLst>
            <pc:docMk/>
            <pc:sldMk cId="2055971946" sldId="2098149163"/>
            <ac:spMk id="10" creationId="{22A8F299-DEF6-FB53-99BD-AA5189258E18}"/>
          </ac:spMkLst>
        </pc:spChg>
      </pc:sldChg>
      <pc:sldChg chg="addSp delSp modSp mod modNotesTx">
        <pc:chgData name="Bowkett, Joseph J (US 347G)" userId="634c59a2-cae0-478e-8d10-c3d2a13fe11f" providerId="ADAL" clId="{ECF23A4C-2687-4254-8F94-4171DDB3CF69}" dt="2025-03-03T22:38:38.727" v="4992" actId="20577"/>
        <pc:sldMkLst>
          <pc:docMk/>
          <pc:sldMk cId="3816785936" sldId="2098149164"/>
        </pc:sldMkLst>
        <pc:spChg chg="add mod">
          <ac:chgData name="Bowkett, Joseph J (US 347G)" userId="634c59a2-cae0-478e-8d10-c3d2a13fe11f" providerId="ADAL" clId="{ECF23A4C-2687-4254-8F94-4171DDB3CF69}" dt="2025-03-03T22:06:37.015" v="507" actId="1076"/>
          <ac:spMkLst>
            <pc:docMk/>
            <pc:sldMk cId="3816785936" sldId="2098149164"/>
            <ac:spMk id="5" creationId="{6673D0D8-1DBE-07C3-1BBF-C4E58E1A5313}"/>
          </ac:spMkLst>
        </pc:spChg>
        <pc:spChg chg="mod">
          <ac:chgData name="Bowkett, Joseph J (US 347G)" userId="634c59a2-cae0-478e-8d10-c3d2a13fe11f" providerId="ADAL" clId="{ECF23A4C-2687-4254-8F94-4171DDB3CF69}" dt="2025-03-03T22:37:44.937" v="4738" actId="1076"/>
          <ac:spMkLst>
            <pc:docMk/>
            <pc:sldMk cId="3816785936" sldId="2098149164"/>
            <ac:spMk id="10" creationId="{36D2E85B-55F0-DCA4-3014-C6A5045D0C16}"/>
          </ac:spMkLst>
        </pc:spChg>
        <pc:spChg chg="mod">
          <ac:chgData name="Bowkett, Joseph J (US 347G)" userId="634c59a2-cae0-478e-8d10-c3d2a13fe11f" providerId="ADAL" clId="{ECF23A4C-2687-4254-8F94-4171DDB3CF69}" dt="2025-03-03T22:37:29.918" v="4735" actId="1076"/>
          <ac:spMkLst>
            <pc:docMk/>
            <pc:sldMk cId="3816785936" sldId="2098149164"/>
            <ac:spMk id="12" creationId="{A82ACD09-F35F-2B0F-6146-78FC18969223}"/>
          </ac:spMkLst>
        </pc:spChg>
        <pc:spChg chg="del">
          <ac:chgData name="Bowkett, Joseph J (US 347G)" userId="634c59a2-cae0-478e-8d10-c3d2a13fe11f" providerId="ADAL" clId="{ECF23A4C-2687-4254-8F94-4171DDB3CF69}" dt="2025-03-03T22:37:11.196" v="4727" actId="478"/>
          <ac:spMkLst>
            <pc:docMk/>
            <pc:sldMk cId="3816785936" sldId="2098149164"/>
            <ac:spMk id="14" creationId="{7C9425A0-C138-75FE-1C98-27AF7EEFE0C5}"/>
          </ac:spMkLst>
        </pc:spChg>
        <pc:picChg chg="mod">
          <ac:chgData name="Bowkett, Joseph J (US 347G)" userId="634c59a2-cae0-478e-8d10-c3d2a13fe11f" providerId="ADAL" clId="{ECF23A4C-2687-4254-8F94-4171DDB3CF69}" dt="2025-03-03T22:37:44.937" v="4738" actId="1076"/>
          <ac:picMkLst>
            <pc:docMk/>
            <pc:sldMk cId="3816785936" sldId="2098149164"/>
            <ac:picMk id="6" creationId="{CC1D483D-4B83-9CE7-2096-4210B4B265A9}"/>
          </ac:picMkLst>
        </pc:picChg>
        <pc:picChg chg="mod modCrop">
          <ac:chgData name="Bowkett, Joseph J (US 347G)" userId="634c59a2-cae0-478e-8d10-c3d2a13fe11f" providerId="ADAL" clId="{ECF23A4C-2687-4254-8F94-4171DDB3CF69}" dt="2025-03-03T22:37:33.466" v="4737" actId="208"/>
          <ac:picMkLst>
            <pc:docMk/>
            <pc:sldMk cId="3816785936" sldId="2098149164"/>
            <ac:picMk id="8" creationId="{A6515A2C-3D04-9DDA-90FE-4792AC7B5EC7}"/>
          </ac:picMkLst>
        </pc:picChg>
      </pc:sldChg>
      <pc:sldChg chg="modNotesTx">
        <pc:chgData name="Bowkett, Joseph J (US 347G)" userId="634c59a2-cae0-478e-8d10-c3d2a13fe11f" providerId="ADAL" clId="{ECF23A4C-2687-4254-8F94-4171DDB3CF69}" dt="2025-03-03T22:50:30.134" v="7521" actId="20577"/>
        <pc:sldMkLst>
          <pc:docMk/>
          <pc:sldMk cId="1814506019" sldId="2098149166"/>
        </pc:sldMkLst>
      </pc:sldChg>
      <pc:sldChg chg="addSp modSp mod modNotesTx">
        <pc:chgData name="Bowkett, Joseph J (US 347G)" userId="634c59a2-cae0-478e-8d10-c3d2a13fe11f" providerId="ADAL" clId="{ECF23A4C-2687-4254-8F94-4171DDB3CF69}" dt="2025-03-03T22:44:40.699" v="6407" actId="20577"/>
        <pc:sldMkLst>
          <pc:docMk/>
          <pc:sldMk cId="1993839937" sldId="2098149167"/>
        </pc:sldMkLst>
        <pc:spChg chg="add mod">
          <ac:chgData name="Bowkett, Joseph J (US 347G)" userId="634c59a2-cae0-478e-8d10-c3d2a13fe11f" providerId="ADAL" clId="{ECF23A4C-2687-4254-8F94-4171DDB3CF69}" dt="2025-03-03T22:08:30.760" v="703" actId="1076"/>
          <ac:spMkLst>
            <pc:docMk/>
            <pc:sldMk cId="1993839937" sldId="2098149167"/>
            <ac:spMk id="5" creationId="{E714CF16-398E-23B1-75D0-7D0C7EA75084}"/>
          </ac:spMkLst>
        </pc:spChg>
        <pc:spChg chg="mod">
          <ac:chgData name="Bowkett, Joseph J (US 347G)" userId="634c59a2-cae0-478e-8d10-c3d2a13fe11f" providerId="ADAL" clId="{ECF23A4C-2687-4254-8F94-4171DDB3CF69}" dt="2025-03-03T22:08:37.947" v="706" actId="1076"/>
          <ac:spMkLst>
            <pc:docMk/>
            <pc:sldMk cId="1993839937" sldId="2098149167"/>
            <ac:spMk id="12" creationId="{BC891F59-A617-21DF-18E1-6B0071DD127F}"/>
          </ac:spMkLst>
        </pc:spChg>
        <pc:spChg chg="mod">
          <ac:chgData name="Bowkett, Joseph J (US 347G)" userId="634c59a2-cae0-478e-8d10-c3d2a13fe11f" providerId="ADAL" clId="{ECF23A4C-2687-4254-8F94-4171DDB3CF69}" dt="2025-03-03T22:07:40.816" v="561" actId="1076"/>
          <ac:spMkLst>
            <pc:docMk/>
            <pc:sldMk cId="1993839937" sldId="2098149167"/>
            <ac:spMk id="16" creationId="{F229B965-EEB4-BFE7-5BF1-08D7FE151A74}"/>
          </ac:spMkLst>
        </pc:spChg>
        <pc:picChg chg="mod modCrop">
          <ac:chgData name="Bowkett, Joseph J (US 347G)" userId="634c59a2-cae0-478e-8d10-c3d2a13fe11f" providerId="ADAL" clId="{ECF23A4C-2687-4254-8F94-4171DDB3CF69}" dt="2025-03-03T22:07:45.576" v="562" actId="732"/>
          <ac:picMkLst>
            <pc:docMk/>
            <pc:sldMk cId="1993839937" sldId="2098149167"/>
            <ac:picMk id="6" creationId="{1DF28298-3F62-627C-CCDE-57555C033D7B}"/>
          </ac:picMkLst>
        </pc:picChg>
        <pc:picChg chg="mod">
          <ac:chgData name="Bowkett, Joseph J (US 347G)" userId="634c59a2-cae0-478e-8d10-c3d2a13fe11f" providerId="ADAL" clId="{ECF23A4C-2687-4254-8F94-4171DDB3CF69}" dt="2025-03-03T22:08:33.577" v="705" actId="1076"/>
          <ac:picMkLst>
            <pc:docMk/>
            <pc:sldMk cId="1993839937" sldId="2098149167"/>
            <ac:picMk id="10" creationId="{0FE68AE7-D895-6886-7951-B7F7E66D18FA}"/>
          </ac:picMkLst>
        </pc:picChg>
        <pc:picChg chg="mod">
          <ac:chgData name="Bowkett, Joseph J (US 347G)" userId="634c59a2-cae0-478e-8d10-c3d2a13fe11f" providerId="ADAL" clId="{ECF23A4C-2687-4254-8F94-4171DDB3CF69}" dt="2025-03-03T22:07:34.996" v="559" actId="1076"/>
          <ac:picMkLst>
            <pc:docMk/>
            <pc:sldMk cId="1993839937" sldId="2098149167"/>
            <ac:picMk id="11" creationId="{64335FC1-3BC9-1170-088E-A84464FDF0D2}"/>
          </ac:picMkLst>
        </pc:picChg>
      </pc:sldChg>
      <pc:sldChg chg="del">
        <pc:chgData name="Bowkett, Joseph J (US 347G)" userId="634c59a2-cae0-478e-8d10-c3d2a13fe11f" providerId="ADAL" clId="{ECF23A4C-2687-4254-8F94-4171DDB3CF69}" dt="2025-03-03T21:56:21.400" v="9" actId="47"/>
        <pc:sldMkLst>
          <pc:docMk/>
          <pc:sldMk cId="1624458376" sldId="2098149737"/>
        </pc:sldMkLst>
      </pc:sldChg>
      <pc:sldChg chg="del">
        <pc:chgData name="Bowkett, Joseph J (US 347G)" userId="634c59a2-cae0-478e-8d10-c3d2a13fe11f" providerId="ADAL" clId="{ECF23A4C-2687-4254-8F94-4171DDB3CF69}" dt="2025-03-03T21:56:22.815" v="10" actId="47"/>
        <pc:sldMkLst>
          <pc:docMk/>
          <pc:sldMk cId="2865347877" sldId="2098149738"/>
        </pc:sldMkLst>
      </pc:sldChg>
      <pc:sldChg chg="addSp delSp modSp mod modAnim modNotesTx">
        <pc:chgData name="Bowkett, Joseph J (US 347G)" userId="634c59a2-cae0-478e-8d10-c3d2a13fe11f" providerId="ADAL" clId="{ECF23A4C-2687-4254-8F94-4171DDB3CF69}" dt="2025-03-03T22:42:30.952" v="5687" actId="20577"/>
        <pc:sldMkLst>
          <pc:docMk/>
          <pc:sldMk cId="277191661" sldId="2098149752"/>
        </pc:sldMkLst>
        <pc:spChg chg="mod">
          <ac:chgData name="Bowkett, Joseph J (US 347G)" userId="634c59a2-cae0-478e-8d10-c3d2a13fe11f" providerId="ADAL" clId="{ECF23A4C-2687-4254-8F94-4171DDB3CF69}" dt="2025-03-03T22:07:04.978" v="555" actId="20577"/>
          <ac:spMkLst>
            <pc:docMk/>
            <pc:sldMk cId="277191661" sldId="2098149752"/>
            <ac:spMk id="2" creationId="{1CF3340C-6B2D-EEFF-2FC5-6142A7605C79}"/>
          </ac:spMkLst>
        </pc:spChg>
        <pc:spChg chg="add mod">
          <ac:chgData name="Bowkett, Joseph J (US 347G)" userId="634c59a2-cae0-478e-8d10-c3d2a13fe11f" providerId="ADAL" clId="{ECF23A4C-2687-4254-8F94-4171DDB3CF69}" dt="2025-03-03T21:56:33.140" v="11"/>
          <ac:spMkLst>
            <pc:docMk/>
            <pc:sldMk cId="277191661" sldId="2098149752"/>
            <ac:spMk id="10" creationId="{594C433A-9D3F-45CE-6074-6764A4F5C727}"/>
          </ac:spMkLst>
        </pc:spChg>
        <pc:picChg chg="add mod ord">
          <ac:chgData name="Bowkett, Joseph J (US 347G)" userId="634c59a2-cae0-478e-8d10-c3d2a13fe11f" providerId="ADAL" clId="{ECF23A4C-2687-4254-8F94-4171DDB3CF69}" dt="2025-03-03T21:55:53.049" v="4" actId="167"/>
          <ac:picMkLst>
            <pc:docMk/>
            <pc:sldMk cId="277191661" sldId="2098149752"/>
            <ac:picMk id="4" creationId="{6C97C1F3-558D-68ED-1919-F90861B44CFE}"/>
          </ac:picMkLst>
        </pc:picChg>
        <pc:picChg chg="add mod">
          <ac:chgData name="Bowkett, Joseph J (US 347G)" userId="634c59a2-cae0-478e-8d10-c3d2a13fe11f" providerId="ADAL" clId="{ECF23A4C-2687-4254-8F94-4171DDB3CF69}" dt="2025-03-03T21:55:58.720" v="8"/>
          <ac:picMkLst>
            <pc:docMk/>
            <pc:sldMk cId="277191661" sldId="2098149752"/>
            <ac:picMk id="7" creationId="{75E789CB-736E-2A64-A591-4253C05A6047}"/>
          </ac:picMkLst>
        </pc:picChg>
        <pc:picChg chg="add del">
          <ac:chgData name="Bowkett, Joseph J (US 347G)" userId="634c59a2-cae0-478e-8d10-c3d2a13fe11f" providerId="ADAL" clId="{ECF23A4C-2687-4254-8F94-4171DDB3CF69}" dt="2025-03-03T21:55:57.806" v="7" actId="478"/>
          <ac:picMkLst>
            <pc:docMk/>
            <pc:sldMk cId="277191661" sldId="2098149752"/>
            <ac:picMk id="11" creationId="{35010625-97FA-2A21-E75D-FAE41FE7FBD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24117-2056-F04A-9DC1-DAF80AA380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5C68E7-4825-434A-9CDF-FD932A5E49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5ABFE-584F-F04D-BC99-C1ACD68CCFEE}" type="datetimeFigureOut">
              <a:rPr lang="en-US" smtClean="0"/>
              <a:t>3/3/2025</a:t>
            </a:fld>
            <a:endParaRPr lang="en-US"/>
          </a:p>
        </p:txBody>
      </p:sp>
      <p:sp>
        <p:nvSpPr>
          <p:cNvPr id="4" name="Footer Placeholder 3">
            <a:extLst>
              <a:ext uri="{FF2B5EF4-FFF2-40B4-BE49-F238E27FC236}">
                <a16:creationId xmlns:a16="http://schemas.microsoft.com/office/drawing/2014/main" id="{CC90449E-2ACE-1F45-B81D-525049DE91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Presentation Title</a:t>
            </a:r>
          </a:p>
        </p:txBody>
      </p:sp>
      <p:sp>
        <p:nvSpPr>
          <p:cNvPr id="5" name="Slide Number Placeholder 4">
            <a:extLst>
              <a:ext uri="{FF2B5EF4-FFF2-40B4-BE49-F238E27FC236}">
                <a16:creationId xmlns:a16="http://schemas.microsoft.com/office/drawing/2014/main" id="{3A261855-0205-944B-B8ED-2F08B876EA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3CDCC0-C608-3C4D-970A-3912D6692722}" type="slidenum">
              <a:rPr lang="en-US" smtClean="0"/>
              <a:t>‹#›</a:t>
            </a:fld>
            <a:endParaRPr lang="en-US"/>
          </a:p>
        </p:txBody>
      </p:sp>
    </p:spTree>
    <p:extLst>
      <p:ext uri="{BB962C8B-B14F-4D97-AF65-F5344CB8AC3E}">
        <p14:creationId xmlns:p14="http://schemas.microsoft.com/office/powerpoint/2010/main" val="33458326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BAD06-80BF-B747-B2B2-2646110899A4}"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Presentation Title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E94A1-7C40-8946-AD2E-519DF92826D0}" type="slidenum">
              <a:rPr lang="en-US" smtClean="0"/>
              <a:t>‹#›</a:t>
            </a:fld>
            <a:endParaRPr lang="en-US"/>
          </a:p>
        </p:txBody>
      </p:sp>
    </p:spTree>
    <p:extLst>
      <p:ext uri="{BB962C8B-B14F-4D97-AF65-F5344CB8AC3E}">
        <p14:creationId xmlns:p14="http://schemas.microsoft.com/office/powerpoint/2010/main" val="10987698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all I’m …</a:t>
            </a:r>
          </a:p>
          <a:p>
            <a:r>
              <a:rPr lang="en-US" dirty="0"/>
              <a:t>Presenting on behalf of the listed authors, as their travel clearance was revoked.</a:t>
            </a:r>
          </a:p>
          <a:p>
            <a:r>
              <a:rPr lang="en-US" dirty="0"/>
              <a:t>Today we’re presenting…</a:t>
            </a:r>
          </a:p>
          <a:p>
            <a:r>
              <a:rPr lang="en-US" dirty="0"/>
              <a:t>We need to stress that the content in this package relates to the circa 2023 MSR architecture which has since changed</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1</a:t>
            </a:fld>
            <a:endParaRPr lang="en-US"/>
          </a:p>
        </p:txBody>
      </p:sp>
    </p:spTree>
    <p:extLst>
      <p:ext uri="{BB962C8B-B14F-4D97-AF65-F5344CB8AC3E}">
        <p14:creationId xmlns:p14="http://schemas.microsoft.com/office/powerpoint/2010/main" val="229437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there are a variety of test and development environments that were stood up to prove out the robotic capabilities</a:t>
            </a:r>
          </a:p>
          <a:p>
            <a:endParaRPr lang="en-US" dirty="0"/>
          </a:p>
          <a:p>
            <a:r>
              <a:rPr lang="en-US" dirty="0"/>
              <a:t>First is Asimov, a 6-DoF arm inherited from a previous mission that was used to understand forceful station interactions with a sample tube and simplified chamfer geometries</a:t>
            </a:r>
          </a:p>
          <a:p>
            <a:endParaRPr lang="en-US" dirty="0"/>
          </a:p>
          <a:p>
            <a:r>
              <a:rPr lang="en-US" dirty="0"/>
              <a:t>Top right is Bradbury, a 7-DoF arm that was an approximation of the STA kinematics and joint capabilities before the final design was known. That was used to do end-to-end qualifying tests and refine edge cases of each operation</a:t>
            </a:r>
          </a:p>
          <a:p>
            <a:endParaRPr lang="en-US" dirty="0"/>
          </a:p>
          <a:p>
            <a:r>
              <a:rPr lang="en-US" dirty="0"/>
              <a:t>Bottom left is Clark, which employed one of three spare Bradbury actuators at a time to validate dynamics models of the joints and passive oscillation dynamics</a:t>
            </a:r>
          </a:p>
          <a:p>
            <a:endParaRPr lang="en-US" dirty="0"/>
          </a:p>
          <a:p>
            <a:r>
              <a:rPr lang="en-US" dirty="0"/>
              <a:t>For more details on how these capabilities were developed and tested, please have a read </a:t>
            </a:r>
            <a:r>
              <a:rPr lang="en-US"/>
              <a:t>of the paper!</a:t>
            </a:r>
            <a:endParaRPr lang="en-US" dirty="0"/>
          </a:p>
          <a:p>
            <a:endParaRPr lang="en-US" dirty="0"/>
          </a:p>
          <a:p>
            <a:r>
              <a:rPr lang="en-US" dirty="0"/>
              <a:t>Lastly bottom right is Douglass, which was used exclusively for developing and training the vision localization algorithms relative to the Orbiting Sample as tubes were slowly added</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10</a:t>
            </a:fld>
            <a:endParaRPr lang="en-US"/>
          </a:p>
        </p:txBody>
      </p:sp>
    </p:spTree>
    <p:extLst>
      <p:ext uri="{BB962C8B-B14F-4D97-AF65-F5344CB8AC3E}">
        <p14:creationId xmlns:p14="http://schemas.microsoft.com/office/powerpoint/2010/main" val="169303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revolves around the Returnable Sample Tube Assembly or RSTA</a:t>
            </a:r>
          </a:p>
          <a:p>
            <a:r>
              <a:rPr lang="en-US" dirty="0"/>
              <a:t>Each light blue box represents an interaction that involves the Sample Transfer System</a:t>
            </a:r>
          </a:p>
          <a:p>
            <a:r>
              <a:rPr lang="en-US" dirty="0"/>
              <a:t>RSTAs are presented by either the Perseverance rover, or by one the two (now deprecated) Sample Retrieval Helicopter platforms</a:t>
            </a:r>
          </a:p>
          <a:p>
            <a:r>
              <a:rPr lang="en-US" dirty="0"/>
              <a:t>Each of the tubes is inserted into the Orbiting Sample or OS, the OS lid is installed, then the HOLA tool used to hold it discarded</a:t>
            </a:r>
          </a:p>
          <a:p>
            <a:r>
              <a:rPr lang="en-US" dirty="0"/>
              <a:t>Each of these operations employs a set of what we call Robotics Capabilities broken down into sub categories</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2</a:t>
            </a:fld>
            <a:endParaRPr lang="en-US"/>
          </a:p>
        </p:txBody>
      </p:sp>
    </p:spTree>
    <p:extLst>
      <p:ext uri="{BB962C8B-B14F-4D97-AF65-F5344CB8AC3E}">
        <p14:creationId xmlns:p14="http://schemas.microsoft.com/office/powerpoint/2010/main" val="298452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robotic capabilities revolves around the operation of the Sample Transfer Arm or STA</a:t>
            </a:r>
          </a:p>
          <a:p>
            <a:r>
              <a:rPr lang="en-US" dirty="0"/>
              <a:t>This was planned to be provided by the European Space Agency and their contractor, Leonardo Robotics</a:t>
            </a:r>
          </a:p>
          <a:p>
            <a:r>
              <a:rPr lang="en-US" dirty="0"/>
              <a:t>It consists of 7 rotary joints in alternating Roll and Pitch configurations</a:t>
            </a:r>
          </a:p>
          <a:p>
            <a:r>
              <a:rPr lang="en-US" dirty="0"/>
              <a:t>Beyond the last joint there are two cameras termed Perception Unit 1 and 2, and an end effector that permits grasping either the side or end of a sample tube</a:t>
            </a:r>
          </a:p>
          <a:p>
            <a:endParaRPr lang="en-US" dirty="0"/>
          </a:p>
          <a:p>
            <a:r>
              <a:rPr lang="en-US" dirty="0"/>
              <a:t>Most interactions involve inserting objects into the Orbiting Sample or OS canister</a:t>
            </a:r>
          </a:p>
          <a:p>
            <a:r>
              <a:rPr lang="en-US" dirty="0"/>
              <a:t>Within the OS there are 30 sleeves for sample tubes, as well as a receptacle that receives the tip of the OS lid and pulls it onto the canister</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3</a:t>
            </a:fld>
            <a:endParaRPr lang="en-US"/>
          </a:p>
        </p:txBody>
      </p:sp>
    </p:spTree>
    <p:extLst>
      <p:ext uri="{BB962C8B-B14F-4D97-AF65-F5344CB8AC3E}">
        <p14:creationId xmlns:p14="http://schemas.microsoft.com/office/powerpoint/2010/main" val="211867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hardware and software coming from a variety of teams, there was a significant amount of coordination necessary</a:t>
            </a:r>
          </a:p>
          <a:p>
            <a:r>
              <a:rPr lang="en-US" dirty="0"/>
              <a:t>NASA JPL’s Sample Transfer System team provided the following Robotics Capabilities, as well as the flight software, modeling, and testbeds for their development</a:t>
            </a:r>
          </a:p>
          <a:p>
            <a:endParaRPr lang="en-US" dirty="0"/>
          </a:p>
          <a:p>
            <a:r>
              <a:rPr lang="en-US" dirty="0"/>
              <a:t>The flight hardware comes from both ESA LDO in the form of the arm, as well as the JPL Sample Retrieval Lander flight system</a:t>
            </a:r>
          </a:p>
          <a:p>
            <a:endParaRPr lang="en-US" dirty="0"/>
          </a:p>
          <a:p>
            <a:r>
              <a:rPr lang="en-US" dirty="0"/>
              <a:t>ESA LDO also provide the flight avionics or Servo Control Unit for the Sample Transfer Arm</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4</a:t>
            </a:fld>
            <a:endParaRPr lang="en-US"/>
          </a:p>
        </p:txBody>
      </p:sp>
    </p:spTree>
    <p:extLst>
      <p:ext uri="{BB962C8B-B14F-4D97-AF65-F5344CB8AC3E}">
        <p14:creationId xmlns:p14="http://schemas.microsoft.com/office/powerpoint/2010/main" val="194561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of the robotic capabilities that was developed was termed 7-DoF Manipulation</a:t>
            </a:r>
          </a:p>
          <a:p>
            <a:endParaRPr lang="en-US" dirty="0"/>
          </a:p>
          <a:p>
            <a:r>
              <a:rPr lang="en-US" dirty="0"/>
              <a:t>This captures all the forward and inverse kinematics needed to compute the motion of the arm, including Jacobian and tool compliance matrices</a:t>
            </a:r>
          </a:p>
          <a:p>
            <a:endParaRPr lang="en-US" dirty="0"/>
          </a:p>
          <a:p>
            <a:r>
              <a:rPr lang="en-US" dirty="0"/>
              <a:t>One example of the deliverables from the capability is the ability to execute a linear Cartesian motion with a tool, such as when approaching a station</a:t>
            </a:r>
          </a:p>
          <a:p>
            <a:endParaRPr lang="en-US" dirty="0"/>
          </a:p>
          <a:p>
            <a:r>
              <a:rPr lang="en-US" dirty="0"/>
              <a:t>This is achieved using a trapezoidal profile, where after a period of acceleration, the Cartesian velocity reaches a cruise phase, before decelerating back to stop. These velocities are fed through Jacobian matrices to achieve the needed joint velocities to track the profile in the tool frame</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5</a:t>
            </a:fld>
            <a:endParaRPr lang="en-US"/>
          </a:p>
        </p:txBody>
      </p:sp>
    </p:spTree>
    <p:extLst>
      <p:ext uri="{BB962C8B-B14F-4D97-AF65-F5344CB8AC3E}">
        <p14:creationId xmlns:p14="http://schemas.microsoft.com/office/powerpoint/2010/main" val="238776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comes Robotic Vision, which allows us to refine the positioning of the STA relative to both SRL and any external systems it interacts with</a:t>
            </a:r>
          </a:p>
          <a:p>
            <a:endParaRPr lang="en-US" dirty="0"/>
          </a:p>
          <a:p>
            <a:r>
              <a:rPr lang="en-US" dirty="0"/>
              <a:t>It does this by using the two cameras on the end of the STA to perform stereo disparity mapping, and then identify expected geometries in the station we’re interacting with</a:t>
            </a:r>
          </a:p>
          <a:p>
            <a:endParaRPr lang="en-US" dirty="0"/>
          </a:p>
          <a:p>
            <a:r>
              <a:rPr lang="en-US" dirty="0"/>
              <a:t>On the left we have a testbed experimenting with localizing a partially filled OS, and on the right is an example stereo localization of the Perseverance dock as though the STA were about to extract a sample tube</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6</a:t>
            </a:fld>
            <a:endParaRPr lang="en-US"/>
          </a:p>
        </p:txBody>
      </p:sp>
    </p:spTree>
    <p:extLst>
      <p:ext uri="{BB962C8B-B14F-4D97-AF65-F5344CB8AC3E}">
        <p14:creationId xmlns:p14="http://schemas.microsoft.com/office/powerpoint/2010/main" val="3992963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tool pose has been refined by vision localization, we turn on what is called In-Contact Manipulation in order to react to forces measured during station interactions, otherwise known as dexterous </a:t>
            </a:r>
            <a:r>
              <a:rPr lang="en-US" dirty="0" err="1"/>
              <a:t>mnanipunlation</a:t>
            </a:r>
            <a:endParaRPr lang="en-US" dirty="0"/>
          </a:p>
          <a:p>
            <a:endParaRPr lang="en-US" dirty="0"/>
          </a:p>
          <a:p>
            <a:r>
              <a:rPr lang="en-US" dirty="0"/>
              <a:t>On the left is a diagram on an insertion operation, where a tube is inserted axially while forces are measured laterally and a control response tries to reduce those forces via PID</a:t>
            </a:r>
          </a:p>
          <a:p>
            <a:endParaRPr lang="en-US" dirty="0"/>
          </a:p>
          <a:p>
            <a:r>
              <a:rPr lang="en-US" dirty="0"/>
              <a:t>On the bottom right is a depiction of some of the simulations that go into predicting the performance of this closed loop control approach to tube insertion, with cascaded control loops, actuator dynamics, and discretization effects</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7</a:t>
            </a:fld>
            <a:endParaRPr lang="en-US"/>
          </a:p>
        </p:txBody>
      </p:sp>
    </p:spTree>
    <p:extLst>
      <p:ext uri="{BB962C8B-B14F-4D97-AF65-F5344CB8AC3E}">
        <p14:creationId xmlns:p14="http://schemas.microsoft.com/office/powerpoint/2010/main" val="213258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B7C1-4DF6-973F-0C5B-351E49030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D0C8F-C656-69A9-9F7E-6EB3B5FB9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8EFC0-946A-E46F-9A12-D1DEA694C5F9}"/>
              </a:ext>
            </a:extLst>
          </p:cNvPr>
          <p:cNvSpPr>
            <a:spLocks noGrp="1"/>
          </p:cNvSpPr>
          <p:nvPr>
            <p:ph type="body" idx="1"/>
          </p:nvPr>
        </p:nvSpPr>
        <p:spPr/>
        <p:txBody>
          <a:bodyPr/>
          <a:lstStyle/>
          <a:p>
            <a:r>
              <a:rPr lang="en-US" dirty="0"/>
              <a:t>Here we have an example of inserting an RSTA into an OS sleeve under worst case conditions on a development testbed, save for a lack of alumina coating on the outside of the tube</a:t>
            </a:r>
          </a:p>
          <a:p>
            <a:endParaRPr lang="en-US" dirty="0"/>
          </a:p>
          <a:p>
            <a:r>
              <a:rPr lang="en-US" dirty="0"/>
              <a:t>We can see that both the duration and force requirements have significant margin against their requirements, of which those key are keeping side forces below 15N and torque below 4.25Nm</a:t>
            </a:r>
          </a:p>
          <a:p>
            <a:endParaRPr lang="en-US" dirty="0"/>
          </a:p>
          <a:p>
            <a:r>
              <a:rPr lang="en-US" dirty="0"/>
              <a:t>In the force plots you can see where force one point of the tube contacts the sleeve, then a second point, before getting fully seated</a:t>
            </a:r>
          </a:p>
          <a:p>
            <a:endParaRPr lang="en-US" dirty="0"/>
          </a:p>
          <a:p>
            <a:r>
              <a:rPr lang="en-US" dirty="0"/>
              <a:t>There is then a preload applied to allow the end effector to change grip, and an unload before the glove on the RSTA is extracted</a:t>
            </a:r>
          </a:p>
        </p:txBody>
      </p:sp>
      <p:sp>
        <p:nvSpPr>
          <p:cNvPr id="4" name="Footer Placeholder 3">
            <a:extLst>
              <a:ext uri="{FF2B5EF4-FFF2-40B4-BE49-F238E27FC236}">
                <a16:creationId xmlns:a16="http://schemas.microsoft.com/office/drawing/2014/main" id="{573234C6-B7D1-FAE6-6727-5614981142C2}"/>
              </a:ext>
            </a:extLst>
          </p:cNvPr>
          <p:cNvSpPr>
            <a:spLocks noGrp="1"/>
          </p:cNvSpPr>
          <p:nvPr>
            <p:ph type="ftr" sz="quarter" idx="4"/>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9FB243C9-3856-942A-F5D3-AE6850E716BB}"/>
              </a:ext>
            </a:extLst>
          </p:cNvPr>
          <p:cNvSpPr>
            <a:spLocks noGrp="1"/>
          </p:cNvSpPr>
          <p:nvPr>
            <p:ph type="sldNum" sz="quarter" idx="5"/>
          </p:nvPr>
        </p:nvSpPr>
        <p:spPr/>
        <p:txBody>
          <a:bodyPr/>
          <a:lstStyle/>
          <a:p>
            <a:fld id="{988E94A1-7C40-8946-AD2E-519DF92826D0}" type="slidenum">
              <a:rPr lang="en-US" smtClean="0"/>
              <a:t>8</a:t>
            </a:fld>
            <a:endParaRPr lang="en-US"/>
          </a:p>
        </p:txBody>
      </p:sp>
    </p:spTree>
    <p:extLst>
      <p:ext uri="{BB962C8B-B14F-4D97-AF65-F5344CB8AC3E}">
        <p14:creationId xmlns:p14="http://schemas.microsoft.com/office/powerpoint/2010/main" val="153944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Robotics Analysis capability focused on evaluating the reachable workspace of the Sample Transfer Arm, as well as ensuring that there was sufficient joint strength at each pose to applied the forces for each interaction</a:t>
            </a:r>
          </a:p>
          <a:p>
            <a:endParaRPr lang="en-US" dirty="0"/>
          </a:p>
          <a:p>
            <a:r>
              <a:rPr lang="en-US" dirty="0"/>
              <a:t>On the left we have an assessment of the two possible parking locations for the Sample Retrieval Helicopters, along with possible ground angles for dropping off the tubes</a:t>
            </a:r>
          </a:p>
          <a:p>
            <a:endParaRPr lang="en-US" dirty="0"/>
          </a:p>
          <a:p>
            <a:r>
              <a:rPr lang="en-US" dirty="0"/>
              <a:t>Top right shows the range of positions that the Perseverance rover may have parked, then requiring the STA to preload into the dock to receive an RSTA</a:t>
            </a:r>
          </a:p>
          <a:p>
            <a:endParaRPr lang="en-US" dirty="0"/>
          </a:p>
          <a:p>
            <a:r>
              <a:rPr lang="en-US" dirty="0"/>
              <a:t>Bottom right expands that parking analysis over  the range of possible ground angles the rover may have approached from</a:t>
            </a: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9</a:t>
            </a:fld>
            <a:endParaRPr lang="en-US"/>
          </a:p>
        </p:txBody>
      </p:sp>
    </p:spTree>
    <p:extLst>
      <p:ext uri="{BB962C8B-B14F-4D97-AF65-F5344CB8AC3E}">
        <p14:creationId xmlns:p14="http://schemas.microsoft.com/office/powerpoint/2010/main" val="1157986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44AE38C-0FAA-4413-9162-AEA75E3ABAC2}"/>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4" name="Rectangle">
            <a:extLst>
              <a:ext uri="{FF2B5EF4-FFF2-40B4-BE49-F238E27FC236}">
                <a16:creationId xmlns:a16="http://schemas.microsoft.com/office/drawing/2014/main" id="{2C560D5A-6704-0193-551D-8314C24F8FDE}"/>
              </a:ext>
            </a:extLst>
          </p:cNvPr>
          <p:cNvSpPr/>
          <p:nvPr userDrawn="1"/>
        </p:nvSpPr>
        <p:spPr>
          <a:xfrm rot="10800000">
            <a:off x="0" y="5239631"/>
            <a:ext cx="12192000" cy="168487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5" name="Rectangle 4">
            <a:extLst>
              <a:ext uri="{FF2B5EF4-FFF2-40B4-BE49-F238E27FC236}">
                <a16:creationId xmlns:a16="http://schemas.microsoft.com/office/drawing/2014/main" id="{6E74CA93-F895-DE31-C4AA-00A2F70BB871}"/>
              </a:ext>
            </a:extLst>
          </p:cNvPr>
          <p:cNvSpPr/>
          <p:nvPr userDrawn="1"/>
        </p:nvSpPr>
        <p:spPr>
          <a:xfrm>
            <a:off x="3048" y="5131024"/>
            <a:ext cx="8275413" cy="147872"/>
          </a:xfrm>
          <a:prstGeom prst="rect">
            <a:avLst/>
          </a:prstGeom>
          <a:solidFill>
            <a:srgbClr val="04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7DD6AA0-88B1-FA3A-14A6-D8FB85A01063}"/>
              </a:ext>
            </a:extLst>
          </p:cNvPr>
          <p:cNvSpPr/>
          <p:nvPr userDrawn="1"/>
        </p:nvSpPr>
        <p:spPr>
          <a:xfrm>
            <a:off x="7082463" y="-1941"/>
            <a:ext cx="5109537" cy="6926444"/>
          </a:xfrm>
          <a:custGeom>
            <a:avLst/>
            <a:gdLst>
              <a:gd name="connsiteX0" fmla="*/ 0 w 5109537"/>
              <a:gd name="connsiteY0" fmla="*/ 0 h 6858000"/>
              <a:gd name="connsiteX1" fmla="*/ 1504946 w 5109537"/>
              <a:gd name="connsiteY1" fmla="*/ 0 h 6858000"/>
              <a:gd name="connsiteX2" fmla="*/ 4170245 w 5109537"/>
              <a:gd name="connsiteY2" fmla="*/ 0 h 6858000"/>
              <a:gd name="connsiteX3" fmla="*/ 5109537 w 5109537"/>
              <a:gd name="connsiteY3" fmla="*/ 0 h 6858000"/>
              <a:gd name="connsiteX4" fmla="*/ 5109537 w 5109537"/>
              <a:gd name="connsiteY4" fmla="*/ 6858000 h 6858000"/>
              <a:gd name="connsiteX5" fmla="*/ 4170245 w 5109537"/>
              <a:gd name="connsiteY5" fmla="*/ 6858000 h 6858000"/>
              <a:gd name="connsiteX6" fmla="*/ 1504946 w 5109537"/>
              <a:gd name="connsiteY6" fmla="*/ 6858000 h 6858000"/>
              <a:gd name="connsiteX7" fmla="*/ 0 w 5109537"/>
              <a:gd name="connsiteY7" fmla="*/ 6858000 h 6858000"/>
              <a:gd name="connsiteX8" fmla="*/ 1360722 w 5109537"/>
              <a:gd name="connsiteY8" fmla="*/ 3468091 h 6858000"/>
              <a:gd name="connsiteX9" fmla="*/ 0 w 510953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9537" h="6858000">
                <a:moveTo>
                  <a:pt x="0" y="0"/>
                </a:moveTo>
                <a:lnTo>
                  <a:pt x="1504946" y="0"/>
                </a:lnTo>
                <a:lnTo>
                  <a:pt x="4170245" y="0"/>
                </a:lnTo>
                <a:lnTo>
                  <a:pt x="5109537" y="0"/>
                </a:lnTo>
                <a:lnTo>
                  <a:pt x="5109537" y="6858000"/>
                </a:lnTo>
                <a:lnTo>
                  <a:pt x="4170245" y="6858000"/>
                </a:lnTo>
                <a:lnTo>
                  <a:pt x="1504946" y="6858000"/>
                </a:lnTo>
                <a:lnTo>
                  <a:pt x="0" y="6858000"/>
                </a:lnTo>
                <a:cubicBezTo>
                  <a:pt x="460914" y="6858000"/>
                  <a:pt x="1360722" y="5361585"/>
                  <a:pt x="1360722" y="3468091"/>
                </a:cubicBezTo>
                <a:cubicBezTo>
                  <a:pt x="1360722" y="1574597"/>
                  <a:pt x="460914" y="0"/>
                  <a:pt x="0" y="0"/>
                </a:cubicBezTo>
                <a:close/>
              </a:path>
            </a:pathLst>
          </a:custGeom>
          <a:solidFill>
            <a:srgbClr val="043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AB1D45ED-9B70-752A-C468-459D07374E07}"/>
              </a:ext>
            </a:extLst>
          </p:cNvPr>
          <p:cNvSpPr>
            <a:spLocks noGrp="1"/>
          </p:cNvSpPr>
          <p:nvPr>
            <p:ph type="ctrTitle" hasCustomPrompt="1"/>
          </p:nvPr>
        </p:nvSpPr>
        <p:spPr>
          <a:xfrm>
            <a:off x="105043" y="5410824"/>
            <a:ext cx="7647479" cy="571007"/>
          </a:xfrm>
          <a:prstGeom prst="rect">
            <a:avLst/>
          </a:prstGeom>
          <a:ln>
            <a:noFill/>
          </a:ln>
        </p:spPr>
        <p:txBody>
          <a:bodyPr/>
          <a:lstStyle>
            <a:lvl1pPr marL="0" algn="l" defTabSz="914400" rtl="0" eaLnBrk="1" fontAlgn="base" latinLnBrk="0" hangingPunct="1">
              <a:spcBef>
                <a:spcPct val="0"/>
              </a:spcBef>
              <a:spcAft>
                <a:spcPct val="0"/>
              </a:spcAft>
              <a:defRPr lang="en-US" sz="40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Presentation Title</a:t>
            </a:r>
          </a:p>
        </p:txBody>
      </p:sp>
      <p:sp>
        <p:nvSpPr>
          <p:cNvPr id="8" name="Subtitle 2">
            <a:extLst>
              <a:ext uri="{FF2B5EF4-FFF2-40B4-BE49-F238E27FC236}">
                <a16:creationId xmlns:a16="http://schemas.microsoft.com/office/drawing/2014/main" id="{B0202230-F2CD-0A8E-7A20-6BF651622BF5}"/>
              </a:ext>
            </a:extLst>
          </p:cNvPr>
          <p:cNvSpPr>
            <a:spLocks noGrp="1"/>
          </p:cNvSpPr>
          <p:nvPr>
            <p:ph type="subTitle" idx="1" hasCustomPrompt="1"/>
          </p:nvPr>
        </p:nvSpPr>
        <p:spPr>
          <a:xfrm>
            <a:off x="8135668" y="5107670"/>
            <a:ext cx="3832585" cy="414936"/>
          </a:xfrm>
          <a:prstGeom prst="rect">
            <a:avLst/>
          </a:prstGeom>
          <a:ln>
            <a:noFill/>
          </a:ln>
        </p:spPr>
        <p:txBody>
          <a:bodyPr anchor="ctr">
            <a:noAutofit/>
          </a:bodyPr>
          <a:lstStyle>
            <a:lvl1pPr marL="0" indent="0" algn="r">
              <a:buNone/>
              <a:defRPr lang="en-US" sz="2800" b="0" i="0" kern="0" cap="none" spc="200" baseline="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10" name="Text Placeholder 2">
            <a:extLst>
              <a:ext uri="{FF2B5EF4-FFF2-40B4-BE49-F238E27FC236}">
                <a16:creationId xmlns:a16="http://schemas.microsoft.com/office/drawing/2014/main" id="{7404E887-F272-F7A6-9ED7-AE80D0811636}"/>
              </a:ext>
            </a:extLst>
          </p:cNvPr>
          <p:cNvSpPr>
            <a:spLocks noGrp="1"/>
          </p:cNvSpPr>
          <p:nvPr>
            <p:ph type="body" sz="quarter" idx="12" hasCustomPrompt="1"/>
          </p:nvPr>
        </p:nvSpPr>
        <p:spPr>
          <a:xfrm>
            <a:off x="7921487" y="5497667"/>
            <a:ext cx="4046768" cy="368754"/>
          </a:xfrm>
          <a:prstGeom prst="rect">
            <a:avLst/>
          </a:prstGeom>
        </p:spPr>
        <p:txBody>
          <a:bodyPr anchor="ctr">
            <a:noAutofit/>
          </a:bodyPr>
          <a:lstStyle>
            <a:lvl1pPr marL="0" indent="0" algn="r">
              <a:buNone/>
              <a:defRPr lang="en-US" sz="2400" b="0" i="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r" rtl="0" eaLnBrk="1" fontAlgn="base" hangingPunct="1">
              <a:spcBef>
                <a:spcPct val="20000"/>
              </a:spcBef>
              <a:spcAft>
                <a:spcPct val="0"/>
              </a:spcAft>
              <a:buSzPct val="75000"/>
              <a:buNone/>
            </a:pPr>
            <a:r>
              <a:rPr lang="en-US"/>
              <a:t>Date</a:t>
            </a:r>
          </a:p>
        </p:txBody>
      </p:sp>
      <p:sp>
        <p:nvSpPr>
          <p:cNvPr id="11" name="Text Placeholder 5">
            <a:extLst>
              <a:ext uri="{FF2B5EF4-FFF2-40B4-BE49-F238E27FC236}">
                <a16:creationId xmlns:a16="http://schemas.microsoft.com/office/drawing/2014/main" id="{1AC4C519-12CA-B065-00A5-B81041B017EF}"/>
              </a:ext>
            </a:extLst>
          </p:cNvPr>
          <p:cNvSpPr>
            <a:spLocks noGrp="1"/>
          </p:cNvSpPr>
          <p:nvPr>
            <p:ph type="body" sz="quarter" idx="13" hasCustomPrompt="1"/>
          </p:nvPr>
        </p:nvSpPr>
        <p:spPr>
          <a:xfrm>
            <a:off x="7629600" y="6276599"/>
            <a:ext cx="4338653" cy="253088"/>
          </a:xfrm>
          <a:prstGeom prst="rect">
            <a:avLst/>
          </a:prstGeom>
        </p:spPr>
        <p:txBody>
          <a:bodyPr>
            <a:noAutofit/>
          </a:bodyPr>
          <a:lstStyle>
            <a:lvl1pPr marL="0" indent="0" algn="r">
              <a:buNone/>
              <a:defRPr lang="en-US" sz="1400" b="0" i="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r" rtl="0" eaLnBrk="1" fontAlgn="base" hangingPunct="1">
              <a:spcBef>
                <a:spcPct val="20000"/>
              </a:spcBef>
              <a:spcAft>
                <a:spcPct val="0"/>
              </a:spcAft>
              <a:buSzPct val="75000"/>
              <a:buNone/>
            </a:pPr>
            <a:r>
              <a:rPr lang="en-US"/>
              <a:t>Alfresco Link (if applicable)</a:t>
            </a:r>
          </a:p>
        </p:txBody>
      </p:sp>
      <p:sp>
        <p:nvSpPr>
          <p:cNvPr id="13" name="Text Placeholder 13">
            <a:extLst>
              <a:ext uri="{FF2B5EF4-FFF2-40B4-BE49-F238E27FC236}">
                <a16:creationId xmlns:a16="http://schemas.microsoft.com/office/drawing/2014/main" id="{75F68089-C78E-A403-33B1-4C9821AB440B}"/>
              </a:ext>
            </a:extLst>
          </p:cNvPr>
          <p:cNvSpPr>
            <a:spLocks noGrp="1"/>
          </p:cNvSpPr>
          <p:nvPr>
            <p:ph type="body" sz="quarter" idx="14" hasCustomPrompt="1"/>
          </p:nvPr>
        </p:nvSpPr>
        <p:spPr>
          <a:xfrm>
            <a:off x="353221" y="6060763"/>
            <a:ext cx="7128099" cy="484187"/>
          </a:xfrm>
          <a:prstGeom prst="rect">
            <a:avLst/>
          </a:prstGeom>
        </p:spPr>
        <p:txBody>
          <a:bodyPr/>
          <a:lstStyle>
            <a:lvl1pPr marL="0" indent="0">
              <a:buNone/>
              <a:defRPr lang="en-US" sz="2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9144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3716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1828800" indent="0">
              <a:buNone/>
              <a:defRPr lang="en-US" sz="14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Subtitle</a:t>
            </a:r>
          </a:p>
        </p:txBody>
      </p:sp>
      <p:grpSp>
        <p:nvGrpSpPr>
          <p:cNvPr id="14" name="Group 13">
            <a:extLst>
              <a:ext uri="{FF2B5EF4-FFF2-40B4-BE49-F238E27FC236}">
                <a16:creationId xmlns:a16="http://schemas.microsoft.com/office/drawing/2014/main" id="{C87A6FD0-2815-0B85-43F8-511CCB091673}"/>
              </a:ext>
            </a:extLst>
          </p:cNvPr>
          <p:cNvGrpSpPr/>
          <p:nvPr userDrawn="1"/>
        </p:nvGrpSpPr>
        <p:grpSpPr>
          <a:xfrm>
            <a:off x="8135669" y="314380"/>
            <a:ext cx="4823051" cy="4414815"/>
            <a:chOff x="8135669" y="372569"/>
            <a:chExt cx="4823051" cy="4414815"/>
          </a:xfrm>
        </p:grpSpPr>
        <p:sp>
          <p:nvSpPr>
            <p:cNvPr id="15" name="Title 1">
              <a:extLst>
                <a:ext uri="{FF2B5EF4-FFF2-40B4-BE49-F238E27FC236}">
                  <a16:creationId xmlns:a16="http://schemas.microsoft.com/office/drawing/2014/main" id="{6CF0B1C5-0252-B69B-E217-045942A52902}"/>
                </a:ext>
              </a:extLst>
            </p:cNvPr>
            <p:cNvSpPr txBox="1">
              <a:spLocks/>
            </p:cNvSpPr>
            <p:nvPr userDrawn="1"/>
          </p:nvSpPr>
          <p:spPr bwMode="auto">
            <a:xfrm>
              <a:off x="8458895" y="372569"/>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dirty="0">
                  <a:solidFill>
                    <a:schemeClr val="bg1"/>
                  </a:solidFill>
                  <a:latin typeface="Microgramma D Extended" pitchFamily="2" charset="77"/>
                  <a:ea typeface="Helvetica Neue" panose="02000503000000020004" pitchFamily="2" charset="0"/>
                  <a:cs typeface="Helvetica Neue" panose="02000503000000020004" pitchFamily="2" charset="0"/>
                </a:rPr>
                <a:t>MARS</a:t>
              </a:r>
            </a:p>
            <a:p>
              <a:pPr algn="l">
                <a:lnSpc>
                  <a:spcPts val="1800"/>
                </a:lnSpc>
                <a:spcBef>
                  <a:spcPts val="0"/>
                </a:spcBef>
              </a:pPr>
              <a:r>
                <a:rPr lang="en-US" sz="2000" b="1" i="0" kern="0" spc="0" baseline="0" dirty="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dirty="0">
                  <a:solidFill>
                    <a:schemeClr val="bg1"/>
                  </a:solidFill>
                  <a:latin typeface="Microgramma D Extended" pitchFamily="2" charset="77"/>
                  <a:ea typeface="Helvetica Neue" panose="02000503000000020004" pitchFamily="2" charset="0"/>
                  <a:cs typeface="Helvetica Neue" panose="02000503000000020004" pitchFamily="2" charset="0"/>
                </a:rPr>
                <a:t>RETURN</a:t>
              </a:r>
            </a:p>
          </p:txBody>
        </p:sp>
        <p:grpSp>
          <p:nvGrpSpPr>
            <p:cNvPr id="16" name="Group 15">
              <a:extLst>
                <a:ext uri="{FF2B5EF4-FFF2-40B4-BE49-F238E27FC236}">
                  <a16:creationId xmlns:a16="http://schemas.microsoft.com/office/drawing/2014/main" id="{85C385F8-4A32-4FCE-7F7F-BC06E91B00CC}"/>
                </a:ext>
              </a:extLst>
            </p:cNvPr>
            <p:cNvGrpSpPr/>
            <p:nvPr userDrawn="1"/>
          </p:nvGrpSpPr>
          <p:grpSpPr>
            <a:xfrm>
              <a:off x="8135669" y="374511"/>
              <a:ext cx="4823051" cy="4412873"/>
              <a:chOff x="8135669" y="533535"/>
              <a:chExt cx="4823051" cy="4412873"/>
            </a:xfrm>
          </p:grpSpPr>
          <p:sp>
            <p:nvSpPr>
              <p:cNvPr id="21" name="Title 1">
                <a:extLst>
                  <a:ext uri="{FF2B5EF4-FFF2-40B4-BE49-F238E27FC236}">
                    <a16:creationId xmlns:a16="http://schemas.microsoft.com/office/drawing/2014/main" id="{89D8C392-4A8B-22D0-C7F4-1606B114CB28}"/>
                  </a:ext>
                </a:extLst>
              </p:cNvPr>
              <p:cNvSpPr txBox="1">
                <a:spLocks/>
              </p:cNvSpPr>
              <p:nvPr userDrawn="1"/>
            </p:nvSpPr>
            <p:spPr bwMode="auto">
              <a:xfrm>
                <a:off x="8135669" y="3561287"/>
                <a:ext cx="4338761" cy="13851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marL="0" algn="ctr" defTabSz="914400" rtl="0" eaLnBrk="1" fontAlgn="base" latinLnBrk="0" hangingPunct="1">
                  <a:lnSpc>
                    <a:spcPts val="2400"/>
                  </a:lnSpc>
                  <a:spcBef>
                    <a:spcPts val="0"/>
                  </a:spcBef>
                  <a:spcAft>
                    <a:spcPct val="0"/>
                  </a:spcAft>
                </a:pPr>
                <a:endParaRPr lang="en-US" sz="32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endParaRPr>
              </a:p>
            </p:txBody>
          </p:sp>
          <p:pic>
            <p:nvPicPr>
              <p:cNvPr id="23" name="Picture 22">
                <a:extLst>
                  <a:ext uri="{FF2B5EF4-FFF2-40B4-BE49-F238E27FC236}">
                    <a16:creationId xmlns:a16="http://schemas.microsoft.com/office/drawing/2014/main" id="{1BAE2A3F-364D-3109-F0C4-8B1D3EF6F4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86369" y="1903513"/>
                <a:ext cx="1637359" cy="1569517"/>
              </a:xfrm>
              <a:prstGeom prst="rect">
                <a:avLst/>
              </a:prstGeom>
            </p:spPr>
          </p:pic>
          <p:grpSp>
            <p:nvGrpSpPr>
              <p:cNvPr id="27" name="Group 26">
                <a:extLst>
                  <a:ext uri="{FF2B5EF4-FFF2-40B4-BE49-F238E27FC236}">
                    <a16:creationId xmlns:a16="http://schemas.microsoft.com/office/drawing/2014/main" id="{3122EFA9-75A2-76C8-A8AA-43BF4667B507}"/>
                  </a:ext>
                </a:extLst>
              </p:cNvPr>
              <p:cNvGrpSpPr/>
              <p:nvPr userDrawn="1"/>
            </p:nvGrpSpPr>
            <p:grpSpPr>
              <a:xfrm>
                <a:off x="8418100" y="533535"/>
                <a:ext cx="4540620" cy="1539248"/>
                <a:chOff x="8418100" y="533535"/>
                <a:chExt cx="4540620" cy="1539248"/>
              </a:xfrm>
            </p:grpSpPr>
            <p:pic>
              <p:nvPicPr>
                <p:cNvPr id="28" name="Picture 27">
                  <a:extLst>
                    <a:ext uri="{FF2B5EF4-FFF2-40B4-BE49-F238E27FC236}">
                      <a16:creationId xmlns:a16="http://schemas.microsoft.com/office/drawing/2014/main" id="{BF5B5C35-D7FD-A35D-99F9-5C7EEE6B399C}"/>
                    </a:ext>
                  </a:extLst>
                </p:cNvPr>
                <p:cNvPicPr>
                  <a:picLocks noChangeAspect="1"/>
                </p:cNvPicPr>
                <p:nvPr userDrawn="1"/>
              </p:nvPicPr>
              <p:blipFill rotWithShape="1">
                <a:blip r:embed="rId4"/>
                <a:srcRect l="42971" b="73521"/>
                <a:stretch/>
              </p:blipFill>
              <p:spPr>
                <a:xfrm>
                  <a:off x="8418100" y="641036"/>
                  <a:ext cx="1521120" cy="291360"/>
                </a:xfrm>
                <a:prstGeom prst="rect">
                  <a:avLst/>
                </a:prstGeom>
              </p:spPr>
            </p:pic>
            <p:sp>
              <p:nvSpPr>
                <p:cNvPr id="29" name="Title 1">
                  <a:extLst>
                    <a:ext uri="{FF2B5EF4-FFF2-40B4-BE49-F238E27FC236}">
                      <a16:creationId xmlns:a16="http://schemas.microsoft.com/office/drawing/2014/main" id="{AE16F418-0661-46D9-F675-DDFA987C2945}"/>
                    </a:ext>
                  </a:extLst>
                </p:cNvPr>
                <p:cNvSpPr txBox="1">
                  <a:spLocks/>
                </p:cNvSpPr>
                <p:nvPr userDrawn="1"/>
              </p:nvSpPr>
              <p:spPr bwMode="auto">
                <a:xfrm>
                  <a:off x="10142758" y="533535"/>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RETRIEVAL</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LANDER</a:t>
                  </a:r>
                </a:p>
              </p:txBody>
            </p:sp>
          </p:grpSp>
        </p:grpSp>
      </p:grpSp>
      <p:sp>
        <p:nvSpPr>
          <p:cNvPr id="31" name="Text Placeholder 30">
            <a:extLst>
              <a:ext uri="{FF2B5EF4-FFF2-40B4-BE49-F238E27FC236}">
                <a16:creationId xmlns:a16="http://schemas.microsoft.com/office/drawing/2014/main" id="{0EB82534-7DA4-4B8E-B297-D7F77F45373C}"/>
              </a:ext>
            </a:extLst>
          </p:cNvPr>
          <p:cNvSpPr>
            <a:spLocks noGrp="1"/>
          </p:cNvSpPr>
          <p:nvPr>
            <p:ph type="body" sz="quarter" idx="15" hasCustomPrompt="1"/>
          </p:nvPr>
        </p:nvSpPr>
        <p:spPr>
          <a:xfrm>
            <a:off x="8961438" y="3344863"/>
            <a:ext cx="2659062" cy="1568450"/>
          </a:xfrm>
          <a:prstGeom prst="rect">
            <a:avLst/>
          </a:prstGeom>
        </p:spPr>
        <p:txBody>
          <a:bodyPr anchor="ctr"/>
          <a:lstStyle>
            <a:lvl1pPr marL="0" indent="0" algn="ctr">
              <a:buNone/>
              <a:defRPr>
                <a:solidFill>
                  <a:schemeClr val="bg1"/>
                </a:solidFill>
                <a:latin typeface="Helvetica Neue Light" panose="02000403000000020004"/>
              </a:defRPr>
            </a:lvl1pPr>
            <a:lvl2pPr marL="457200" indent="0">
              <a:buNone/>
              <a:defRPr>
                <a:solidFill>
                  <a:schemeClr val="bg1"/>
                </a:solidFill>
                <a:latin typeface="Helvetica Neue Light" panose="02000403000000020004"/>
              </a:defRPr>
            </a:lvl2pPr>
            <a:lvl3pPr marL="914400" indent="0">
              <a:buNone/>
              <a:defRPr>
                <a:solidFill>
                  <a:schemeClr val="bg1"/>
                </a:solidFill>
                <a:latin typeface="Helvetica Neue Light" panose="02000403000000020004"/>
              </a:defRPr>
            </a:lvl3pPr>
            <a:lvl4pPr marL="1371600" indent="0">
              <a:buNone/>
              <a:defRPr>
                <a:solidFill>
                  <a:schemeClr val="bg1"/>
                </a:solidFill>
                <a:latin typeface="Helvetica Neue Light" panose="02000403000000020004"/>
              </a:defRPr>
            </a:lvl4pPr>
            <a:lvl5pPr marL="1828800" indent="0">
              <a:buNone/>
              <a:defRPr>
                <a:solidFill>
                  <a:schemeClr val="bg1"/>
                </a:solidFill>
                <a:latin typeface="Helvetica Neue Light" panose="02000403000000020004"/>
              </a:defRPr>
            </a:lvl5pPr>
          </a:lstStyle>
          <a:p>
            <a:pPr lvl="0"/>
            <a:r>
              <a:rPr lang="en-US"/>
              <a:t>Org/Subsystem</a:t>
            </a:r>
          </a:p>
        </p:txBody>
      </p:sp>
      <p:sp>
        <p:nvSpPr>
          <p:cNvPr id="33" name="Text Placeholder 32">
            <a:extLst>
              <a:ext uri="{FF2B5EF4-FFF2-40B4-BE49-F238E27FC236}">
                <a16:creationId xmlns:a16="http://schemas.microsoft.com/office/drawing/2014/main" id="{666DBD93-91DF-4387-91BD-E480DBAF46BD}"/>
              </a:ext>
            </a:extLst>
          </p:cNvPr>
          <p:cNvSpPr>
            <a:spLocks noGrp="1"/>
          </p:cNvSpPr>
          <p:nvPr>
            <p:ph type="body" sz="quarter" idx="16" hasCustomPrompt="1"/>
          </p:nvPr>
        </p:nvSpPr>
        <p:spPr>
          <a:xfrm>
            <a:off x="7854950" y="5865318"/>
            <a:ext cx="4113213" cy="436220"/>
          </a:xfrm>
          <a:prstGeom prst="rect">
            <a:avLst/>
          </a:prstGeom>
        </p:spPr>
        <p:txBody>
          <a:bodyPr/>
          <a:lstStyle>
            <a:lvl1pPr marL="0" indent="0" algn="r">
              <a:buNone/>
              <a:defRPr sz="2400">
                <a:solidFill>
                  <a:schemeClr val="bg1"/>
                </a:solidFill>
                <a:latin typeface="Helvetica Neue Light" panose="02000403000000020004"/>
              </a:defRPr>
            </a:lvl1pPr>
          </a:lstStyle>
          <a:p>
            <a:pPr lvl="0"/>
            <a:r>
              <a:rPr lang="en-US"/>
              <a:t>LRR #</a:t>
            </a:r>
          </a:p>
        </p:txBody>
      </p:sp>
    </p:spTree>
    <p:extLst>
      <p:ext uri="{BB962C8B-B14F-4D97-AF65-F5344CB8AC3E}">
        <p14:creationId xmlns:p14="http://schemas.microsoft.com/office/powerpoint/2010/main" val="254446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_Multi_Quandrant">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A4EA522E-50E7-7BAF-2D71-DD182C535B6F}"/>
              </a:ext>
            </a:extLst>
          </p:cNvPr>
          <p:cNvSpPr/>
          <p:nvPr userDrawn="1"/>
        </p:nvSpPr>
        <p:spPr>
          <a:xfrm rot="10800000">
            <a:off x="0" y="1"/>
            <a:ext cx="12192000" cy="77230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Rectangle 11">
            <a:extLst>
              <a:ext uri="{FF2B5EF4-FFF2-40B4-BE49-F238E27FC236}">
                <a16:creationId xmlns:a16="http://schemas.microsoft.com/office/drawing/2014/main" id="{3B037966-CEA8-53E2-A4D6-04DE14F2403E}"/>
              </a:ext>
            </a:extLst>
          </p:cNvPr>
          <p:cNvSpPr/>
          <p:nvPr userDrawn="1"/>
        </p:nvSpPr>
        <p:spPr>
          <a:xfrm>
            <a:off x="0" y="708770"/>
            <a:ext cx="12188952" cy="6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0DC270-429D-22D1-6596-898C6B1A0400}"/>
              </a:ext>
            </a:extLst>
          </p:cNvPr>
          <p:cNvGrpSpPr/>
          <p:nvPr userDrawn="1"/>
        </p:nvGrpSpPr>
        <p:grpSpPr>
          <a:xfrm>
            <a:off x="0" y="1"/>
            <a:ext cx="486561" cy="708769"/>
            <a:chOff x="0" y="1"/>
            <a:chExt cx="1927002" cy="772302"/>
          </a:xfrm>
        </p:grpSpPr>
        <p:sp>
          <p:nvSpPr>
            <p:cNvPr id="13" name="Google Shape;77;p11">
              <a:extLst>
                <a:ext uri="{FF2B5EF4-FFF2-40B4-BE49-F238E27FC236}">
                  <a16:creationId xmlns:a16="http://schemas.microsoft.com/office/drawing/2014/main" id="{5DDD6E24-B686-B9A6-6A8E-FE9AB050C425}"/>
                </a:ext>
              </a:extLst>
            </p:cNvPr>
            <p:cNvSpPr/>
            <p:nvPr userDrawn="1"/>
          </p:nvSpPr>
          <p:spPr>
            <a:xfrm rot="10800000">
              <a:off x="0" y="1"/>
              <a:ext cx="1927002" cy="7723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 name="Google Shape;78;p11">
              <a:extLst>
                <a:ext uri="{FF2B5EF4-FFF2-40B4-BE49-F238E27FC236}">
                  <a16:creationId xmlns:a16="http://schemas.microsoft.com/office/drawing/2014/main" id="{3778FB58-9B15-2924-18A9-844E13D9DB83}"/>
                </a:ext>
              </a:extLst>
            </p:cNvPr>
            <p:cNvSpPr/>
            <p:nvPr userDrawn="1"/>
          </p:nvSpPr>
          <p:spPr>
            <a:xfrm rot="10800000">
              <a:off x="1" y="1"/>
              <a:ext cx="1777412" cy="7723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79;p11">
              <a:extLst>
                <a:ext uri="{FF2B5EF4-FFF2-40B4-BE49-F238E27FC236}">
                  <a16:creationId xmlns:a16="http://schemas.microsoft.com/office/drawing/2014/main" id="{80896E88-B96F-55D0-5CA9-B0A05F5383F2}"/>
                </a:ext>
              </a:extLst>
            </p:cNvPr>
            <p:cNvSpPr/>
            <p:nvPr userDrawn="1"/>
          </p:nvSpPr>
          <p:spPr>
            <a:xfrm rot="10800000">
              <a:off x="2" y="562981"/>
              <a:ext cx="1378553" cy="20932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8" name="Title 1">
            <a:extLst>
              <a:ext uri="{FF2B5EF4-FFF2-40B4-BE49-F238E27FC236}">
                <a16:creationId xmlns:a16="http://schemas.microsoft.com/office/drawing/2014/main" id="{6F99A813-7772-E0A6-7105-52C3B074B525}"/>
              </a:ext>
            </a:extLst>
          </p:cNvPr>
          <p:cNvSpPr>
            <a:spLocks noGrp="1"/>
          </p:cNvSpPr>
          <p:nvPr userDrawn="1">
            <p:ph type="title"/>
          </p:nvPr>
        </p:nvSpPr>
        <p:spPr>
          <a:xfrm>
            <a:off x="276352" y="146654"/>
            <a:ext cx="10280279" cy="552594"/>
          </a:xfrm>
          <a:prstGeom prst="rect">
            <a:avLst/>
          </a:prstGeom>
        </p:spPr>
        <p:txBody>
          <a:bodyPr/>
          <a:lstStyle>
            <a:lvl1pPr>
              <a:defRPr sz="2800" b="1" i="0">
                <a:solidFill>
                  <a:schemeClr val="bg1"/>
                </a:solidFill>
                <a:latin typeface="+mj-lt"/>
                <a:ea typeface="Helvetica Neue" panose="02000503000000020004" pitchFamily="2" charset="0"/>
                <a:cs typeface="Helvetica Neue" panose="02000503000000020004" pitchFamily="2" charset="0"/>
              </a:defRPr>
            </a:lvl1pPr>
          </a:lstStyle>
          <a:p>
            <a:endParaRPr lang="en-US" dirty="0"/>
          </a:p>
        </p:txBody>
      </p:sp>
      <p:sp>
        <p:nvSpPr>
          <p:cNvPr id="4" name="Date Placeholder 3">
            <a:extLst>
              <a:ext uri="{FF2B5EF4-FFF2-40B4-BE49-F238E27FC236}">
                <a16:creationId xmlns:a16="http://schemas.microsoft.com/office/drawing/2014/main" id="{C55910E7-3E34-3017-D4F4-2BA14A2251D5}"/>
              </a:ext>
            </a:extLst>
          </p:cNvPr>
          <p:cNvSpPr>
            <a:spLocks noGrp="1"/>
          </p:cNvSpPr>
          <p:nvPr>
            <p:ph type="dt" sz="half" idx="18"/>
          </p:nvPr>
        </p:nvSpPr>
        <p:spPr/>
        <p:txBody>
          <a:bodyPr/>
          <a:lstStyle/>
          <a:p>
            <a:r>
              <a:rPr lang="en-US"/>
              <a:t>DD/MM/YYYY</a:t>
            </a:r>
          </a:p>
        </p:txBody>
      </p:sp>
      <p:sp>
        <p:nvSpPr>
          <p:cNvPr id="9" name="Slide Number Placeholder 8">
            <a:extLst>
              <a:ext uri="{FF2B5EF4-FFF2-40B4-BE49-F238E27FC236}">
                <a16:creationId xmlns:a16="http://schemas.microsoft.com/office/drawing/2014/main" id="{4E7A0F9E-05B7-4076-82A5-63B81ECF51F7}"/>
              </a:ext>
            </a:extLst>
          </p:cNvPr>
          <p:cNvSpPr>
            <a:spLocks noGrp="1"/>
          </p:cNvSpPr>
          <p:nvPr>
            <p:ph type="sldNum" sz="quarter" idx="20"/>
          </p:nvPr>
        </p:nvSpPr>
        <p:spPr/>
        <p:txBody>
          <a:bodyPr/>
          <a:lstStyle/>
          <a:p>
            <a:fld id="{2D04F4CF-F641-6E4E-8F87-8EB8AA2BFA51}" type="slidenum">
              <a:rPr lang="en-US" smtClean="0"/>
              <a:pPr/>
              <a:t>‹#›</a:t>
            </a:fld>
            <a:endParaRPr lang="en-US"/>
          </a:p>
        </p:txBody>
      </p:sp>
      <p:cxnSp>
        <p:nvCxnSpPr>
          <p:cNvPr id="6" name="Straight Connector 5">
            <a:extLst>
              <a:ext uri="{FF2B5EF4-FFF2-40B4-BE49-F238E27FC236}">
                <a16:creationId xmlns:a16="http://schemas.microsoft.com/office/drawing/2014/main" id="{A877EFAB-CEC4-30AD-0F44-E1377F77B57D}"/>
              </a:ext>
            </a:extLst>
          </p:cNvPr>
          <p:cNvCxnSpPr>
            <a:cxnSpLocks/>
          </p:cNvCxnSpPr>
          <p:nvPr userDrawn="1"/>
        </p:nvCxnSpPr>
        <p:spPr>
          <a:xfrm>
            <a:off x="6096000" y="797216"/>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243E7F-BA0A-52CF-F55C-2DF7621C8D5C}"/>
              </a:ext>
            </a:extLst>
          </p:cNvPr>
          <p:cNvCxnSpPr>
            <a:cxnSpLocks/>
          </p:cNvCxnSpPr>
          <p:nvPr userDrawn="1"/>
        </p:nvCxnSpPr>
        <p:spPr>
          <a:xfrm flipH="1">
            <a:off x="111062" y="3812721"/>
            <a:ext cx="11969876"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CE7B9855-2BF5-5B1F-081F-C6C732B54787}"/>
              </a:ext>
            </a:extLst>
          </p:cNvPr>
          <p:cNvSpPr>
            <a:spLocks noGrp="1"/>
          </p:cNvSpPr>
          <p:nvPr>
            <p:ph type="body" sz="quarter" idx="21"/>
          </p:nvPr>
        </p:nvSpPr>
        <p:spPr>
          <a:xfrm>
            <a:off x="276223" y="1184137"/>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D1F7C524-4887-A9F5-4629-7A2B7E7BA522}"/>
              </a:ext>
            </a:extLst>
          </p:cNvPr>
          <p:cNvSpPr>
            <a:spLocks noGrp="1"/>
          </p:cNvSpPr>
          <p:nvPr>
            <p:ph type="body" sz="quarter" idx="22"/>
          </p:nvPr>
        </p:nvSpPr>
        <p:spPr>
          <a:xfrm>
            <a:off x="276222" y="4030931"/>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980F5790-6576-FF86-506B-ADCFA034145C}"/>
              </a:ext>
            </a:extLst>
          </p:cNvPr>
          <p:cNvSpPr>
            <a:spLocks noGrp="1"/>
          </p:cNvSpPr>
          <p:nvPr>
            <p:ph type="body" sz="quarter" idx="23"/>
          </p:nvPr>
        </p:nvSpPr>
        <p:spPr>
          <a:xfrm>
            <a:off x="6215743" y="1184137"/>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5">
            <a:extLst>
              <a:ext uri="{FF2B5EF4-FFF2-40B4-BE49-F238E27FC236}">
                <a16:creationId xmlns:a16="http://schemas.microsoft.com/office/drawing/2014/main" id="{95344996-835A-26BD-2FC9-E819B79E3478}"/>
              </a:ext>
            </a:extLst>
          </p:cNvPr>
          <p:cNvSpPr>
            <a:spLocks noGrp="1"/>
          </p:cNvSpPr>
          <p:nvPr>
            <p:ph type="body" sz="quarter" idx="24"/>
          </p:nvPr>
        </p:nvSpPr>
        <p:spPr>
          <a:xfrm>
            <a:off x="6215743" y="4027479"/>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04A6D93F-E532-44B1-B04A-7041D60DC25A}"/>
              </a:ext>
            </a:extLst>
          </p:cNvPr>
          <p:cNvGrpSpPr/>
          <p:nvPr userDrawn="1"/>
        </p:nvGrpSpPr>
        <p:grpSpPr>
          <a:xfrm>
            <a:off x="10308566" y="70818"/>
            <a:ext cx="1877335" cy="578242"/>
            <a:chOff x="10308566" y="70818"/>
            <a:chExt cx="1877335" cy="578242"/>
          </a:xfrm>
        </p:grpSpPr>
        <p:sp>
          <p:nvSpPr>
            <p:cNvPr id="28" name="Title 1">
              <a:extLst>
                <a:ext uri="{FF2B5EF4-FFF2-40B4-BE49-F238E27FC236}">
                  <a16:creationId xmlns:a16="http://schemas.microsoft.com/office/drawing/2014/main" id="{17F3F568-F970-464E-85AD-E917489D6B18}"/>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29" name="Picture 28">
              <a:extLst>
                <a:ext uri="{FF2B5EF4-FFF2-40B4-BE49-F238E27FC236}">
                  <a16:creationId xmlns:a16="http://schemas.microsoft.com/office/drawing/2014/main" id="{9FA2AEFE-1190-4548-B467-32D411CB61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ACAEFA5C-8481-05C2-0A93-D1BA1B5BE03F}"/>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MSR-SRL-STS In-Contact Manipulation</a:t>
            </a:r>
          </a:p>
        </p:txBody>
      </p:sp>
    </p:spTree>
    <p:extLst>
      <p:ext uri="{BB962C8B-B14F-4D97-AF65-F5344CB8AC3E}">
        <p14:creationId xmlns:p14="http://schemas.microsoft.com/office/powerpoint/2010/main" val="239728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_Multi_Text_and_Pictur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A4EA522E-50E7-7BAF-2D71-DD182C535B6F}"/>
              </a:ext>
            </a:extLst>
          </p:cNvPr>
          <p:cNvSpPr/>
          <p:nvPr userDrawn="1"/>
        </p:nvSpPr>
        <p:spPr>
          <a:xfrm rot="10800000">
            <a:off x="0" y="1"/>
            <a:ext cx="12192000" cy="77230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Rectangle 11">
            <a:extLst>
              <a:ext uri="{FF2B5EF4-FFF2-40B4-BE49-F238E27FC236}">
                <a16:creationId xmlns:a16="http://schemas.microsoft.com/office/drawing/2014/main" id="{3B037966-CEA8-53E2-A4D6-04DE14F2403E}"/>
              </a:ext>
            </a:extLst>
          </p:cNvPr>
          <p:cNvSpPr/>
          <p:nvPr userDrawn="1"/>
        </p:nvSpPr>
        <p:spPr>
          <a:xfrm>
            <a:off x="0" y="708770"/>
            <a:ext cx="12188952" cy="6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0DC270-429D-22D1-6596-898C6B1A0400}"/>
              </a:ext>
            </a:extLst>
          </p:cNvPr>
          <p:cNvGrpSpPr/>
          <p:nvPr userDrawn="1"/>
        </p:nvGrpSpPr>
        <p:grpSpPr>
          <a:xfrm>
            <a:off x="0" y="1"/>
            <a:ext cx="486561" cy="708769"/>
            <a:chOff x="0" y="1"/>
            <a:chExt cx="1927002" cy="772302"/>
          </a:xfrm>
        </p:grpSpPr>
        <p:sp>
          <p:nvSpPr>
            <p:cNvPr id="13" name="Google Shape;77;p11">
              <a:extLst>
                <a:ext uri="{FF2B5EF4-FFF2-40B4-BE49-F238E27FC236}">
                  <a16:creationId xmlns:a16="http://schemas.microsoft.com/office/drawing/2014/main" id="{5DDD6E24-B686-B9A6-6A8E-FE9AB050C425}"/>
                </a:ext>
              </a:extLst>
            </p:cNvPr>
            <p:cNvSpPr/>
            <p:nvPr userDrawn="1"/>
          </p:nvSpPr>
          <p:spPr>
            <a:xfrm rot="10800000">
              <a:off x="0" y="1"/>
              <a:ext cx="1927002" cy="7723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 name="Google Shape;78;p11">
              <a:extLst>
                <a:ext uri="{FF2B5EF4-FFF2-40B4-BE49-F238E27FC236}">
                  <a16:creationId xmlns:a16="http://schemas.microsoft.com/office/drawing/2014/main" id="{3778FB58-9B15-2924-18A9-844E13D9DB83}"/>
                </a:ext>
              </a:extLst>
            </p:cNvPr>
            <p:cNvSpPr/>
            <p:nvPr userDrawn="1"/>
          </p:nvSpPr>
          <p:spPr>
            <a:xfrm rot="10800000">
              <a:off x="1" y="1"/>
              <a:ext cx="1777412" cy="7723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79;p11">
              <a:extLst>
                <a:ext uri="{FF2B5EF4-FFF2-40B4-BE49-F238E27FC236}">
                  <a16:creationId xmlns:a16="http://schemas.microsoft.com/office/drawing/2014/main" id="{80896E88-B96F-55D0-5CA9-B0A05F5383F2}"/>
                </a:ext>
              </a:extLst>
            </p:cNvPr>
            <p:cNvSpPr/>
            <p:nvPr userDrawn="1"/>
          </p:nvSpPr>
          <p:spPr>
            <a:xfrm rot="10800000">
              <a:off x="2" y="562981"/>
              <a:ext cx="1378553" cy="20932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8" name="Title 1">
            <a:extLst>
              <a:ext uri="{FF2B5EF4-FFF2-40B4-BE49-F238E27FC236}">
                <a16:creationId xmlns:a16="http://schemas.microsoft.com/office/drawing/2014/main" id="{6F99A813-7772-E0A6-7105-52C3B074B525}"/>
              </a:ext>
            </a:extLst>
          </p:cNvPr>
          <p:cNvSpPr>
            <a:spLocks noGrp="1"/>
          </p:cNvSpPr>
          <p:nvPr userDrawn="1">
            <p:ph type="title"/>
          </p:nvPr>
        </p:nvSpPr>
        <p:spPr>
          <a:xfrm>
            <a:off x="276352" y="146654"/>
            <a:ext cx="10280279" cy="552594"/>
          </a:xfrm>
          <a:prstGeom prst="rect">
            <a:avLst/>
          </a:prstGeom>
        </p:spPr>
        <p:txBody>
          <a:bodyPr/>
          <a:lstStyle>
            <a:lvl1pPr>
              <a:defRPr sz="2800" b="1" i="0">
                <a:solidFill>
                  <a:schemeClr val="bg1"/>
                </a:solidFill>
                <a:latin typeface="+mj-lt"/>
                <a:ea typeface="Helvetica Neue" panose="02000503000000020004" pitchFamily="2" charset="0"/>
                <a:cs typeface="Helvetica Neue" panose="02000503000000020004" pitchFamily="2" charset="0"/>
              </a:defRPr>
            </a:lvl1pPr>
          </a:lstStyle>
          <a:p>
            <a:endParaRPr lang="en-US" dirty="0"/>
          </a:p>
        </p:txBody>
      </p:sp>
      <p:sp>
        <p:nvSpPr>
          <p:cNvPr id="4" name="Date Placeholder 3">
            <a:extLst>
              <a:ext uri="{FF2B5EF4-FFF2-40B4-BE49-F238E27FC236}">
                <a16:creationId xmlns:a16="http://schemas.microsoft.com/office/drawing/2014/main" id="{C55910E7-3E34-3017-D4F4-2BA14A2251D5}"/>
              </a:ext>
            </a:extLst>
          </p:cNvPr>
          <p:cNvSpPr>
            <a:spLocks noGrp="1"/>
          </p:cNvSpPr>
          <p:nvPr>
            <p:ph type="dt" sz="half" idx="18"/>
          </p:nvPr>
        </p:nvSpPr>
        <p:spPr/>
        <p:txBody>
          <a:bodyPr/>
          <a:lstStyle/>
          <a:p>
            <a:r>
              <a:rPr lang="en-US"/>
              <a:t>DD/MM/YYYY</a:t>
            </a:r>
          </a:p>
        </p:txBody>
      </p:sp>
      <p:sp>
        <p:nvSpPr>
          <p:cNvPr id="9" name="Slide Number Placeholder 8">
            <a:extLst>
              <a:ext uri="{FF2B5EF4-FFF2-40B4-BE49-F238E27FC236}">
                <a16:creationId xmlns:a16="http://schemas.microsoft.com/office/drawing/2014/main" id="{4E7A0F9E-05B7-4076-82A5-63B81ECF51F7}"/>
              </a:ext>
            </a:extLst>
          </p:cNvPr>
          <p:cNvSpPr>
            <a:spLocks noGrp="1"/>
          </p:cNvSpPr>
          <p:nvPr>
            <p:ph type="sldNum" sz="quarter" idx="20"/>
          </p:nvPr>
        </p:nvSpPr>
        <p:spPr/>
        <p:txBody>
          <a:bodyPr/>
          <a:lstStyle/>
          <a:p>
            <a:fld id="{2D04F4CF-F641-6E4E-8F87-8EB8AA2BFA51}" type="slidenum">
              <a:rPr lang="en-US" smtClean="0"/>
              <a:pPr/>
              <a:t>‹#›</a:t>
            </a:fld>
            <a:endParaRPr lang="en-US"/>
          </a:p>
        </p:txBody>
      </p:sp>
      <p:sp>
        <p:nvSpPr>
          <p:cNvPr id="2" name="Picture Placeholder 11">
            <a:extLst>
              <a:ext uri="{FF2B5EF4-FFF2-40B4-BE49-F238E27FC236}">
                <a16:creationId xmlns:a16="http://schemas.microsoft.com/office/drawing/2014/main" id="{815812CD-E421-C488-D4CC-97CFD4B64599}"/>
              </a:ext>
            </a:extLst>
          </p:cNvPr>
          <p:cNvSpPr>
            <a:spLocks noGrp="1"/>
          </p:cNvSpPr>
          <p:nvPr>
            <p:ph type="pic" sz="quarter" idx="22"/>
          </p:nvPr>
        </p:nvSpPr>
        <p:spPr>
          <a:xfrm>
            <a:off x="6215742" y="1175972"/>
            <a:ext cx="5700033" cy="5266103"/>
          </a:xfrm>
          <a:prstGeom prst="rect">
            <a:avLst/>
          </a:prstGeom>
        </p:spPr>
        <p:txBody>
          <a:bodyPr/>
          <a:lstStyle>
            <a:lvl1pPr>
              <a:defRPr sz="2000"/>
            </a:lvl1pPr>
          </a:lstStyle>
          <a:p>
            <a:endParaRPr lang="en-US"/>
          </a:p>
        </p:txBody>
      </p:sp>
      <p:sp>
        <p:nvSpPr>
          <p:cNvPr id="3" name="Text Placeholder 5">
            <a:extLst>
              <a:ext uri="{FF2B5EF4-FFF2-40B4-BE49-F238E27FC236}">
                <a16:creationId xmlns:a16="http://schemas.microsoft.com/office/drawing/2014/main" id="{24BB0B6B-A3CB-4CF0-E0FC-860520D2C7C2}"/>
              </a:ext>
            </a:extLst>
          </p:cNvPr>
          <p:cNvSpPr>
            <a:spLocks noGrp="1"/>
          </p:cNvSpPr>
          <p:nvPr>
            <p:ph type="body" sz="quarter" idx="17"/>
          </p:nvPr>
        </p:nvSpPr>
        <p:spPr>
          <a:xfrm>
            <a:off x="276224" y="1188630"/>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CF31ED16-05E6-49BD-B13D-3442CE05A5D4}"/>
              </a:ext>
            </a:extLst>
          </p:cNvPr>
          <p:cNvGrpSpPr/>
          <p:nvPr userDrawn="1"/>
        </p:nvGrpSpPr>
        <p:grpSpPr>
          <a:xfrm>
            <a:off x="10308566" y="70818"/>
            <a:ext cx="1877335" cy="578242"/>
            <a:chOff x="10308566" y="70818"/>
            <a:chExt cx="1877335" cy="578242"/>
          </a:xfrm>
        </p:grpSpPr>
        <p:sp>
          <p:nvSpPr>
            <p:cNvPr id="19" name="Title 1">
              <a:extLst>
                <a:ext uri="{FF2B5EF4-FFF2-40B4-BE49-F238E27FC236}">
                  <a16:creationId xmlns:a16="http://schemas.microsoft.com/office/drawing/2014/main" id="{D40317CA-673F-4B82-9499-91F336ED6B9C}"/>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20" name="Picture 19">
              <a:extLst>
                <a:ext uri="{FF2B5EF4-FFF2-40B4-BE49-F238E27FC236}">
                  <a16:creationId xmlns:a16="http://schemas.microsoft.com/office/drawing/2014/main" id="{EF97A502-1ECF-418B-A564-69FF4FF2B6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6" name="TextBox 5">
            <a:extLst>
              <a:ext uri="{FF2B5EF4-FFF2-40B4-BE49-F238E27FC236}">
                <a16:creationId xmlns:a16="http://schemas.microsoft.com/office/drawing/2014/main" id="{ED737C2B-DCDE-8E69-D724-6A4E3AA35D92}"/>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MSR-SRL-STS In-Contact Manipulation</a:t>
            </a:r>
          </a:p>
        </p:txBody>
      </p:sp>
    </p:spTree>
    <p:extLst>
      <p:ext uri="{BB962C8B-B14F-4D97-AF65-F5344CB8AC3E}">
        <p14:creationId xmlns:p14="http://schemas.microsoft.com/office/powerpoint/2010/main" val="793417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_Only_Multi">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A4EA522E-50E7-7BAF-2D71-DD182C535B6F}"/>
              </a:ext>
            </a:extLst>
          </p:cNvPr>
          <p:cNvSpPr/>
          <p:nvPr userDrawn="1"/>
        </p:nvSpPr>
        <p:spPr>
          <a:xfrm rot="10800000">
            <a:off x="0" y="1"/>
            <a:ext cx="12192000" cy="77230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Rectangle 11">
            <a:extLst>
              <a:ext uri="{FF2B5EF4-FFF2-40B4-BE49-F238E27FC236}">
                <a16:creationId xmlns:a16="http://schemas.microsoft.com/office/drawing/2014/main" id="{3B037966-CEA8-53E2-A4D6-04DE14F2403E}"/>
              </a:ext>
            </a:extLst>
          </p:cNvPr>
          <p:cNvSpPr/>
          <p:nvPr userDrawn="1"/>
        </p:nvSpPr>
        <p:spPr>
          <a:xfrm>
            <a:off x="0" y="708770"/>
            <a:ext cx="12188952" cy="6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0DC270-429D-22D1-6596-898C6B1A0400}"/>
              </a:ext>
            </a:extLst>
          </p:cNvPr>
          <p:cNvGrpSpPr/>
          <p:nvPr userDrawn="1"/>
        </p:nvGrpSpPr>
        <p:grpSpPr>
          <a:xfrm>
            <a:off x="0" y="1"/>
            <a:ext cx="486561" cy="708769"/>
            <a:chOff x="0" y="1"/>
            <a:chExt cx="1927002" cy="772302"/>
          </a:xfrm>
        </p:grpSpPr>
        <p:sp>
          <p:nvSpPr>
            <p:cNvPr id="13" name="Google Shape;77;p11">
              <a:extLst>
                <a:ext uri="{FF2B5EF4-FFF2-40B4-BE49-F238E27FC236}">
                  <a16:creationId xmlns:a16="http://schemas.microsoft.com/office/drawing/2014/main" id="{5DDD6E24-B686-B9A6-6A8E-FE9AB050C425}"/>
                </a:ext>
              </a:extLst>
            </p:cNvPr>
            <p:cNvSpPr/>
            <p:nvPr userDrawn="1"/>
          </p:nvSpPr>
          <p:spPr>
            <a:xfrm rot="10800000">
              <a:off x="0" y="1"/>
              <a:ext cx="1927002" cy="7723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 name="Google Shape;78;p11">
              <a:extLst>
                <a:ext uri="{FF2B5EF4-FFF2-40B4-BE49-F238E27FC236}">
                  <a16:creationId xmlns:a16="http://schemas.microsoft.com/office/drawing/2014/main" id="{3778FB58-9B15-2924-18A9-844E13D9DB83}"/>
                </a:ext>
              </a:extLst>
            </p:cNvPr>
            <p:cNvSpPr/>
            <p:nvPr userDrawn="1"/>
          </p:nvSpPr>
          <p:spPr>
            <a:xfrm rot="10800000">
              <a:off x="1" y="1"/>
              <a:ext cx="1777412" cy="7723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79;p11">
              <a:extLst>
                <a:ext uri="{FF2B5EF4-FFF2-40B4-BE49-F238E27FC236}">
                  <a16:creationId xmlns:a16="http://schemas.microsoft.com/office/drawing/2014/main" id="{80896E88-B96F-55D0-5CA9-B0A05F5383F2}"/>
                </a:ext>
              </a:extLst>
            </p:cNvPr>
            <p:cNvSpPr/>
            <p:nvPr userDrawn="1"/>
          </p:nvSpPr>
          <p:spPr>
            <a:xfrm rot="10800000">
              <a:off x="2" y="562981"/>
              <a:ext cx="1378553" cy="20932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8" name="Title 1">
            <a:extLst>
              <a:ext uri="{FF2B5EF4-FFF2-40B4-BE49-F238E27FC236}">
                <a16:creationId xmlns:a16="http://schemas.microsoft.com/office/drawing/2014/main" id="{6F99A813-7772-E0A6-7105-52C3B074B525}"/>
              </a:ext>
            </a:extLst>
          </p:cNvPr>
          <p:cNvSpPr>
            <a:spLocks noGrp="1"/>
          </p:cNvSpPr>
          <p:nvPr userDrawn="1">
            <p:ph type="title"/>
          </p:nvPr>
        </p:nvSpPr>
        <p:spPr>
          <a:xfrm>
            <a:off x="276352" y="146654"/>
            <a:ext cx="10280279" cy="552594"/>
          </a:xfrm>
          <a:prstGeom prst="rect">
            <a:avLst/>
          </a:prstGeom>
        </p:spPr>
        <p:txBody>
          <a:bodyPr/>
          <a:lstStyle>
            <a:lvl1pPr>
              <a:defRPr sz="2800" b="1" i="0">
                <a:solidFill>
                  <a:schemeClr val="bg1"/>
                </a:solidFill>
                <a:latin typeface="+mj-lt"/>
                <a:ea typeface="Helvetica Neue" panose="02000503000000020004" pitchFamily="2" charset="0"/>
                <a:cs typeface="Helvetica Neue" panose="02000503000000020004" pitchFamily="2" charset="0"/>
              </a:defRPr>
            </a:lvl1pPr>
          </a:lstStyle>
          <a:p>
            <a:endParaRPr lang="en-US" dirty="0"/>
          </a:p>
        </p:txBody>
      </p:sp>
      <p:sp>
        <p:nvSpPr>
          <p:cNvPr id="4" name="Date Placeholder 3">
            <a:extLst>
              <a:ext uri="{FF2B5EF4-FFF2-40B4-BE49-F238E27FC236}">
                <a16:creationId xmlns:a16="http://schemas.microsoft.com/office/drawing/2014/main" id="{C55910E7-3E34-3017-D4F4-2BA14A2251D5}"/>
              </a:ext>
            </a:extLst>
          </p:cNvPr>
          <p:cNvSpPr>
            <a:spLocks noGrp="1"/>
          </p:cNvSpPr>
          <p:nvPr>
            <p:ph type="dt" sz="half" idx="18"/>
          </p:nvPr>
        </p:nvSpPr>
        <p:spPr/>
        <p:txBody>
          <a:bodyPr/>
          <a:lstStyle/>
          <a:p>
            <a:r>
              <a:rPr lang="en-US"/>
              <a:t>DD/MM/YYYY</a:t>
            </a:r>
          </a:p>
        </p:txBody>
      </p:sp>
      <p:sp>
        <p:nvSpPr>
          <p:cNvPr id="9" name="Slide Number Placeholder 8">
            <a:extLst>
              <a:ext uri="{FF2B5EF4-FFF2-40B4-BE49-F238E27FC236}">
                <a16:creationId xmlns:a16="http://schemas.microsoft.com/office/drawing/2014/main" id="{4E7A0F9E-05B7-4076-82A5-63B81ECF51F7}"/>
              </a:ext>
            </a:extLst>
          </p:cNvPr>
          <p:cNvSpPr>
            <a:spLocks noGrp="1"/>
          </p:cNvSpPr>
          <p:nvPr>
            <p:ph type="sldNum" sz="quarter" idx="20"/>
          </p:nvPr>
        </p:nvSpPr>
        <p:spPr/>
        <p:txBody>
          <a:bodyPr/>
          <a:lstStyle/>
          <a:p>
            <a:fld id="{2D04F4CF-F641-6E4E-8F87-8EB8AA2BFA51}" type="slidenum">
              <a:rPr lang="en-US" smtClean="0"/>
              <a:pPr/>
              <a:t>‹#›</a:t>
            </a:fld>
            <a:endParaRPr lang="en-US"/>
          </a:p>
        </p:txBody>
      </p:sp>
      <p:grpSp>
        <p:nvGrpSpPr>
          <p:cNvPr id="17" name="Group 16">
            <a:extLst>
              <a:ext uri="{FF2B5EF4-FFF2-40B4-BE49-F238E27FC236}">
                <a16:creationId xmlns:a16="http://schemas.microsoft.com/office/drawing/2014/main" id="{C5C01AD5-6DD4-43AA-B802-8723D37DF265}"/>
              </a:ext>
            </a:extLst>
          </p:cNvPr>
          <p:cNvGrpSpPr/>
          <p:nvPr userDrawn="1"/>
        </p:nvGrpSpPr>
        <p:grpSpPr>
          <a:xfrm>
            <a:off x="10308566" y="70818"/>
            <a:ext cx="1877335" cy="578242"/>
            <a:chOff x="10308566" y="70818"/>
            <a:chExt cx="1877335" cy="578242"/>
          </a:xfrm>
        </p:grpSpPr>
        <p:sp>
          <p:nvSpPr>
            <p:cNvPr id="18" name="Title 1">
              <a:extLst>
                <a:ext uri="{FF2B5EF4-FFF2-40B4-BE49-F238E27FC236}">
                  <a16:creationId xmlns:a16="http://schemas.microsoft.com/office/drawing/2014/main" id="{E7FB5393-C2C4-436A-8D6F-6067946E0976}"/>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9" name="Picture 18">
              <a:extLst>
                <a:ext uri="{FF2B5EF4-FFF2-40B4-BE49-F238E27FC236}">
                  <a16:creationId xmlns:a16="http://schemas.microsoft.com/office/drawing/2014/main" id="{C84F828F-1DE2-41EB-A60D-984B5629CA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E3AA816A-3389-73BD-E84A-EE318E8FC6BB}"/>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MSR-SRL-STS In-Contact Manipulation</a:t>
            </a:r>
          </a:p>
        </p:txBody>
      </p:sp>
    </p:spTree>
    <p:extLst>
      <p:ext uri="{BB962C8B-B14F-4D97-AF65-F5344CB8AC3E}">
        <p14:creationId xmlns:p14="http://schemas.microsoft.com/office/powerpoint/2010/main" val="375303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_Title_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F32FD4D-C089-B290-F5E6-2A7915AC318C}"/>
              </a:ext>
            </a:extLst>
          </p:cNvPr>
          <p:cNvPicPr>
            <a:picLocks noChangeAspect="1"/>
          </p:cNvPicPr>
          <p:nvPr userDrawn="1"/>
        </p:nvPicPr>
        <p:blipFill>
          <a:blip r:embed="rId2"/>
          <a:stretch>
            <a:fillRect/>
          </a:stretch>
        </p:blipFill>
        <p:spPr>
          <a:xfrm>
            <a:off x="3893" y="0"/>
            <a:ext cx="12187262" cy="6858000"/>
          </a:xfrm>
          <a:prstGeom prst="rect">
            <a:avLst/>
          </a:prstGeom>
        </p:spPr>
      </p:pic>
      <p:sp>
        <p:nvSpPr>
          <p:cNvPr id="16" name="Rectangle 15">
            <a:extLst>
              <a:ext uri="{FF2B5EF4-FFF2-40B4-BE49-F238E27FC236}">
                <a16:creationId xmlns:a16="http://schemas.microsoft.com/office/drawing/2014/main" id="{6373F711-C3D3-8D70-3D9F-0E36378B9823}"/>
              </a:ext>
            </a:extLst>
          </p:cNvPr>
          <p:cNvSpPr/>
          <p:nvPr userDrawn="1"/>
        </p:nvSpPr>
        <p:spPr>
          <a:xfrm>
            <a:off x="0" y="2074163"/>
            <a:ext cx="12188952" cy="4800600"/>
          </a:xfrm>
          <a:prstGeom prst="rect">
            <a:avLst/>
          </a:prstGeom>
          <a:gradFill flip="none" rotWithShape="1">
            <a:gsLst>
              <a:gs pos="0">
                <a:schemeClr val="tx1">
                  <a:alpha val="0"/>
                </a:schemeClr>
              </a:gs>
              <a:gs pos="100000">
                <a:schemeClr val="tx1">
                  <a:alpha val="30488"/>
                </a:schemeClr>
              </a:gs>
            </a:gsLst>
            <a:lin ang="5400000" scaled="0"/>
            <a:tileRect/>
          </a:gradFill>
          <a:ln w="12700" cap="flat" cmpd="sng" algn="ctr">
            <a:noFill/>
            <a:prstDash val="solid"/>
            <a:miter lim="800000"/>
          </a:ln>
          <a:effectLst/>
        </p:spPr>
        <p:txBody>
          <a:bodyPr rtlCol="0" anchor="ctr"/>
          <a:lstStyle/>
          <a:p>
            <a:pPr algn="l"/>
            <a:endParaRPr lang="en-US">
              <a:solidFill>
                <a:srgbClr val="FFFFFF"/>
              </a:solidFill>
              <a:latin typeface="Calibri" panose="020F0502020204030204"/>
              <a:cs typeface="Arial"/>
              <a:sym typeface="Arial"/>
            </a:endParaRPr>
          </a:p>
        </p:txBody>
      </p:sp>
      <p:grpSp>
        <p:nvGrpSpPr>
          <p:cNvPr id="24" name="Group 23">
            <a:extLst>
              <a:ext uri="{FF2B5EF4-FFF2-40B4-BE49-F238E27FC236}">
                <a16:creationId xmlns:a16="http://schemas.microsoft.com/office/drawing/2014/main" id="{B5C9FC9D-ACA1-30FD-08A1-2ECA1EC595DF}"/>
              </a:ext>
            </a:extLst>
          </p:cNvPr>
          <p:cNvGrpSpPr/>
          <p:nvPr userDrawn="1"/>
        </p:nvGrpSpPr>
        <p:grpSpPr>
          <a:xfrm>
            <a:off x="-3048" y="735913"/>
            <a:ext cx="12192000" cy="1769081"/>
            <a:chOff x="-4572" y="2260998"/>
            <a:chExt cx="12192000" cy="1769081"/>
          </a:xfrm>
        </p:grpSpPr>
        <p:grpSp>
          <p:nvGrpSpPr>
            <p:cNvPr id="22" name="Group 21">
              <a:extLst>
                <a:ext uri="{FF2B5EF4-FFF2-40B4-BE49-F238E27FC236}">
                  <a16:creationId xmlns:a16="http://schemas.microsoft.com/office/drawing/2014/main" id="{CED5AD5E-B889-B762-D395-57F92B056343}"/>
                </a:ext>
              </a:extLst>
            </p:cNvPr>
            <p:cNvGrpSpPr/>
            <p:nvPr userDrawn="1"/>
          </p:nvGrpSpPr>
          <p:grpSpPr>
            <a:xfrm>
              <a:off x="-4572" y="2260998"/>
              <a:ext cx="12192000" cy="1726976"/>
              <a:chOff x="0" y="5131024"/>
              <a:chExt cx="12192000" cy="1726976"/>
            </a:xfrm>
          </p:grpSpPr>
          <p:sp>
            <p:nvSpPr>
              <p:cNvPr id="20" name="Rectangle">
                <a:extLst>
                  <a:ext uri="{FF2B5EF4-FFF2-40B4-BE49-F238E27FC236}">
                    <a16:creationId xmlns:a16="http://schemas.microsoft.com/office/drawing/2014/main" id="{D17CBE25-9F58-DBF5-2697-63A17E6795E9}"/>
                  </a:ext>
                </a:extLst>
              </p:cNvPr>
              <p:cNvSpPr/>
              <p:nvPr userDrawn="1"/>
            </p:nvSpPr>
            <p:spPr>
              <a:xfrm rot="10800000">
                <a:off x="0" y="5173129"/>
                <a:ext cx="12192000" cy="168487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1" name="Rectangle 20">
                <a:extLst>
                  <a:ext uri="{FF2B5EF4-FFF2-40B4-BE49-F238E27FC236}">
                    <a16:creationId xmlns:a16="http://schemas.microsoft.com/office/drawing/2014/main" id="{C604165A-8C16-82A1-F662-249F60C23F9C}"/>
                  </a:ext>
                </a:extLst>
              </p:cNvPr>
              <p:cNvSpPr/>
              <p:nvPr userDrawn="1"/>
            </p:nvSpPr>
            <p:spPr>
              <a:xfrm>
                <a:off x="3047" y="5131024"/>
                <a:ext cx="9144000" cy="147872"/>
              </a:xfrm>
              <a:prstGeom prst="rect">
                <a:avLst/>
              </a:prstGeom>
              <a:solidFill>
                <a:srgbClr val="04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663212E2-4792-592E-92D6-D97F8C5CF443}"/>
                </a:ext>
              </a:extLst>
            </p:cNvPr>
            <p:cNvSpPr/>
            <p:nvPr userDrawn="1"/>
          </p:nvSpPr>
          <p:spPr>
            <a:xfrm>
              <a:off x="-1" y="3882207"/>
              <a:ext cx="9144000" cy="147872"/>
            </a:xfrm>
            <a:prstGeom prst="rect">
              <a:avLst/>
            </a:prstGeom>
            <a:solidFill>
              <a:srgbClr val="04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a:extLst>
              <a:ext uri="{FF2B5EF4-FFF2-40B4-BE49-F238E27FC236}">
                <a16:creationId xmlns:a16="http://schemas.microsoft.com/office/drawing/2014/main" id="{3E6E1FCB-96B5-63A1-6869-414562BEF6A2}"/>
              </a:ext>
            </a:extLst>
          </p:cNvPr>
          <p:cNvSpPr/>
          <p:nvPr userDrawn="1"/>
        </p:nvSpPr>
        <p:spPr>
          <a:xfrm>
            <a:off x="7082463" y="-1941"/>
            <a:ext cx="5109537" cy="6858000"/>
          </a:xfrm>
          <a:custGeom>
            <a:avLst/>
            <a:gdLst>
              <a:gd name="connsiteX0" fmla="*/ 0 w 5109537"/>
              <a:gd name="connsiteY0" fmla="*/ 0 h 6858000"/>
              <a:gd name="connsiteX1" fmla="*/ 1504946 w 5109537"/>
              <a:gd name="connsiteY1" fmla="*/ 0 h 6858000"/>
              <a:gd name="connsiteX2" fmla="*/ 4170245 w 5109537"/>
              <a:gd name="connsiteY2" fmla="*/ 0 h 6858000"/>
              <a:gd name="connsiteX3" fmla="*/ 5109537 w 5109537"/>
              <a:gd name="connsiteY3" fmla="*/ 0 h 6858000"/>
              <a:gd name="connsiteX4" fmla="*/ 5109537 w 5109537"/>
              <a:gd name="connsiteY4" fmla="*/ 6858000 h 6858000"/>
              <a:gd name="connsiteX5" fmla="*/ 4170245 w 5109537"/>
              <a:gd name="connsiteY5" fmla="*/ 6858000 h 6858000"/>
              <a:gd name="connsiteX6" fmla="*/ 1504946 w 5109537"/>
              <a:gd name="connsiteY6" fmla="*/ 6858000 h 6858000"/>
              <a:gd name="connsiteX7" fmla="*/ 0 w 5109537"/>
              <a:gd name="connsiteY7" fmla="*/ 6858000 h 6858000"/>
              <a:gd name="connsiteX8" fmla="*/ 1360722 w 5109537"/>
              <a:gd name="connsiteY8" fmla="*/ 3468091 h 6858000"/>
              <a:gd name="connsiteX9" fmla="*/ 0 w 510953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9537" h="6858000">
                <a:moveTo>
                  <a:pt x="0" y="0"/>
                </a:moveTo>
                <a:lnTo>
                  <a:pt x="1504946" y="0"/>
                </a:lnTo>
                <a:lnTo>
                  <a:pt x="4170245" y="0"/>
                </a:lnTo>
                <a:lnTo>
                  <a:pt x="5109537" y="0"/>
                </a:lnTo>
                <a:lnTo>
                  <a:pt x="5109537" y="6858000"/>
                </a:lnTo>
                <a:lnTo>
                  <a:pt x="4170245" y="6858000"/>
                </a:lnTo>
                <a:lnTo>
                  <a:pt x="1504946" y="6858000"/>
                </a:lnTo>
                <a:lnTo>
                  <a:pt x="0" y="6858000"/>
                </a:lnTo>
                <a:cubicBezTo>
                  <a:pt x="460914" y="6858000"/>
                  <a:pt x="1360722" y="5361585"/>
                  <a:pt x="1360722" y="3468091"/>
                </a:cubicBezTo>
                <a:cubicBezTo>
                  <a:pt x="1360722" y="1574597"/>
                  <a:pt x="460914" y="0"/>
                  <a:pt x="0" y="0"/>
                </a:cubicBezTo>
                <a:close/>
              </a:path>
            </a:pathLst>
          </a:custGeom>
          <a:solidFill>
            <a:srgbClr val="043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5">
            <a:extLst>
              <a:ext uri="{FF2B5EF4-FFF2-40B4-BE49-F238E27FC236}">
                <a16:creationId xmlns:a16="http://schemas.microsoft.com/office/drawing/2014/main" id="{46F3FBB5-F4F3-F2A1-D5EC-32E55E38A912}"/>
              </a:ext>
            </a:extLst>
          </p:cNvPr>
          <p:cNvSpPr txBox="1">
            <a:spLocks/>
          </p:cNvSpPr>
          <p:nvPr userDrawn="1"/>
        </p:nvSpPr>
        <p:spPr>
          <a:xfrm>
            <a:off x="11172306" y="6492875"/>
            <a:ext cx="667082"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800" b="0" i="0" kern="1200" smtClean="0">
                <a:solidFill>
                  <a:srgbClr val="EB1B2C"/>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Total</a:t>
            </a:r>
          </a:p>
        </p:txBody>
      </p:sp>
      <p:sp>
        <p:nvSpPr>
          <p:cNvPr id="44" name="Title 1">
            <a:extLst>
              <a:ext uri="{FF2B5EF4-FFF2-40B4-BE49-F238E27FC236}">
                <a16:creationId xmlns:a16="http://schemas.microsoft.com/office/drawing/2014/main" id="{BD9D7EC7-A90F-5BC1-361C-C231B2DF06A1}"/>
              </a:ext>
            </a:extLst>
          </p:cNvPr>
          <p:cNvSpPr>
            <a:spLocks noGrp="1"/>
          </p:cNvSpPr>
          <p:nvPr>
            <p:ph type="ctrTitle" hasCustomPrompt="1"/>
          </p:nvPr>
        </p:nvSpPr>
        <p:spPr>
          <a:xfrm>
            <a:off x="457358" y="1096745"/>
            <a:ext cx="7647479" cy="571007"/>
          </a:xfrm>
          <a:prstGeom prst="rect">
            <a:avLst/>
          </a:prstGeom>
          <a:ln>
            <a:noFill/>
          </a:ln>
        </p:spPr>
        <p:txBody>
          <a:bodyPr/>
          <a:lstStyle>
            <a:lvl1pPr marL="0" algn="l" defTabSz="914400" rtl="0" eaLnBrk="1" fontAlgn="base" latinLnBrk="0" hangingPunct="1">
              <a:spcBef>
                <a:spcPct val="0"/>
              </a:spcBef>
              <a:spcAft>
                <a:spcPct val="0"/>
              </a:spcAft>
              <a:defRPr lang="en-US" sz="40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Section Title</a:t>
            </a:r>
          </a:p>
        </p:txBody>
      </p:sp>
      <p:sp>
        <p:nvSpPr>
          <p:cNvPr id="45" name="Text Placeholder 13">
            <a:extLst>
              <a:ext uri="{FF2B5EF4-FFF2-40B4-BE49-F238E27FC236}">
                <a16:creationId xmlns:a16="http://schemas.microsoft.com/office/drawing/2014/main" id="{C7C2ACFD-DAD4-5AC1-0174-463BD9AB0166}"/>
              </a:ext>
            </a:extLst>
          </p:cNvPr>
          <p:cNvSpPr>
            <a:spLocks noGrp="1"/>
          </p:cNvSpPr>
          <p:nvPr>
            <p:ph type="body" sz="quarter" idx="14" hasCustomPrompt="1"/>
          </p:nvPr>
        </p:nvSpPr>
        <p:spPr>
          <a:xfrm>
            <a:off x="705536" y="1713433"/>
            <a:ext cx="7128099" cy="484187"/>
          </a:xfrm>
          <a:prstGeom prst="rect">
            <a:avLst/>
          </a:prstGeom>
        </p:spPr>
        <p:txBody>
          <a:bodyPr/>
          <a:lstStyle>
            <a:lvl1pPr marL="0" indent="0">
              <a:buNone/>
              <a:defRPr lang="en-US" sz="2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9144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3716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1828800" indent="0">
              <a:buNone/>
              <a:defRPr lang="en-US" sz="14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Section Subtitle</a:t>
            </a:r>
          </a:p>
        </p:txBody>
      </p:sp>
      <p:grpSp>
        <p:nvGrpSpPr>
          <p:cNvPr id="2" name="Group 1">
            <a:extLst>
              <a:ext uri="{FF2B5EF4-FFF2-40B4-BE49-F238E27FC236}">
                <a16:creationId xmlns:a16="http://schemas.microsoft.com/office/drawing/2014/main" id="{66CCC403-96DC-B595-1D81-35DD116B238F}"/>
              </a:ext>
            </a:extLst>
          </p:cNvPr>
          <p:cNvGrpSpPr/>
          <p:nvPr userDrawn="1"/>
        </p:nvGrpSpPr>
        <p:grpSpPr>
          <a:xfrm>
            <a:off x="8390316" y="1219651"/>
            <a:ext cx="4540620" cy="2941437"/>
            <a:chOff x="8418100" y="372569"/>
            <a:chExt cx="4540620" cy="2941437"/>
          </a:xfrm>
        </p:grpSpPr>
        <p:sp>
          <p:nvSpPr>
            <p:cNvPr id="5" name="Title 1">
              <a:extLst>
                <a:ext uri="{FF2B5EF4-FFF2-40B4-BE49-F238E27FC236}">
                  <a16:creationId xmlns:a16="http://schemas.microsoft.com/office/drawing/2014/main" id="{675A8AB8-318B-D8A1-144C-925F13D7870D}"/>
                </a:ext>
              </a:extLst>
            </p:cNvPr>
            <p:cNvSpPr txBox="1">
              <a:spLocks/>
            </p:cNvSpPr>
            <p:nvPr userDrawn="1"/>
          </p:nvSpPr>
          <p:spPr bwMode="auto">
            <a:xfrm>
              <a:off x="8458895" y="372569"/>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MARS</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RETURN</a:t>
              </a:r>
            </a:p>
          </p:txBody>
        </p:sp>
        <p:grpSp>
          <p:nvGrpSpPr>
            <p:cNvPr id="7" name="Group 6">
              <a:extLst>
                <a:ext uri="{FF2B5EF4-FFF2-40B4-BE49-F238E27FC236}">
                  <a16:creationId xmlns:a16="http://schemas.microsoft.com/office/drawing/2014/main" id="{7ED3966A-1441-7267-68A9-18B51752DDF7}"/>
                </a:ext>
              </a:extLst>
            </p:cNvPr>
            <p:cNvGrpSpPr/>
            <p:nvPr userDrawn="1"/>
          </p:nvGrpSpPr>
          <p:grpSpPr>
            <a:xfrm>
              <a:off x="8418100" y="374511"/>
              <a:ext cx="4540620" cy="2939495"/>
              <a:chOff x="8418100" y="533535"/>
              <a:chExt cx="4540620" cy="2939495"/>
            </a:xfrm>
          </p:grpSpPr>
          <p:pic>
            <p:nvPicPr>
              <p:cNvPr id="9" name="Picture 8">
                <a:extLst>
                  <a:ext uri="{FF2B5EF4-FFF2-40B4-BE49-F238E27FC236}">
                    <a16:creationId xmlns:a16="http://schemas.microsoft.com/office/drawing/2014/main" id="{AD60487C-9905-B4AC-FAB6-B277436DAD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86369" y="1903513"/>
                <a:ext cx="1637359" cy="1569517"/>
              </a:xfrm>
              <a:prstGeom prst="rect">
                <a:avLst/>
              </a:prstGeom>
            </p:spPr>
          </p:pic>
          <p:grpSp>
            <p:nvGrpSpPr>
              <p:cNvPr id="11" name="Group 10">
                <a:extLst>
                  <a:ext uri="{FF2B5EF4-FFF2-40B4-BE49-F238E27FC236}">
                    <a16:creationId xmlns:a16="http://schemas.microsoft.com/office/drawing/2014/main" id="{5770A65D-C111-F7C2-4F34-F10D44CEC2DB}"/>
                  </a:ext>
                </a:extLst>
              </p:cNvPr>
              <p:cNvGrpSpPr/>
              <p:nvPr userDrawn="1"/>
            </p:nvGrpSpPr>
            <p:grpSpPr>
              <a:xfrm>
                <a:off x="8418100" y="533535"/>
                <a:ext cx="4540620" cy="1539248"/>
                <a:chOff x="8418100" y="533535"/>
                <a:chExt cx="4540620" cy="1539248"/>
              </a:xfrm>
            </p:grpSpPr>
            <p:pic>
              <p:nvPicPr>
                <p:cNvPr id="12" name="Picture 11">
                  <a:extLst>
                    <a:ext uri="{FF2B5EF4-FFF2-40B4-BE49-F238E27FC236}">
                      <a16:creationId xmlns:a16="http://schemas.microsoft.com/office/drawing/2014/main" id="{C2D0889F-CE5B-9479-B450-E9C019EF35F4}"/>
                    </a:ext>
                  </a:extLst>
                </p:cNvPr>
                <p:cNvPicPr>
                  <a:picLocks noChangeAspect="1"/>
                </p:cNvPicPr>
                <p:nvPr userDrawn="1"/>
              </p:nvPicPr>
              <p:blipFill rotWithShape="1">
                <a:blip r:embed="rId4"/>
                <a:srcRect l="42971" b="73521"/>
                <a:stretch/>
              </p:blipFill>
              <p:spPr>
                <a:xfrm>
                  <a:off x="8418100" y="641036"/>
                  <a:ext cx="1521120" cy="291360"/>
                </a:xfrm>
                <a:prstGeom prst="rect">
                  <a:avLst/>
                </a:prstGeom>
              </p:spPr>
            </p:pic>
            <p:sp>
              <p:nvSpPr>
                <p:cNvPr id="14" name="Title 1">
                  <a:extLst>
                    <a:ext uri="{FF2B5EF4-FFF2-40B4-BE49-F238E27FC236}">
                      <a16:creationId xmlns:a16="http://schemas.microsoft.com/office/drawing/2014/main" id="{3561782E-71D6-80EA-AF7F-7694B41E39CA}"/>
                    </a:ext>
                  </a:extLst>
                </p:cNvPr>
                <p:cNvSpPr txBox="1">
                  <a:spLocks/>
                </p:cNvSpPr>
                <p:nvPr userDrawn="1"/>
              </p:nvSpPr>
              <p:spPr bwMode="auto">
                <a:xfrm>
                  <a:off x="10142758" y="533535"/>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RETRIEVAL</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LANDER</a:t>
                  </a:r>
                </a:p>
              </p:txBody>
            </p:sp>
          </p:grpSp>
        </p:grpSp>
      </p:grpSp>
      <p:sp>
        <p:nvSpPr>
          <p:cNvPr id="10" name="Date Placeholder 9">
            <a:extLst>
              <a:ext uri="{FF2B5EF4-FFF2-40B4-BE49-F238E27FC236}">
                <a16:creationId xmlns:a16="http://schemas.microsoft.com/office/drawing/2014/main" id="{C1E2351D-DFD1-4B60-63A2-64030A5F017E}"/>
              </a:ext>
            </a:extLst>
          </p:cNvPr>
          <p:cNvSpPr>
            <a:spLocks noGrp="1"/>
          </p:cNvSpPr>
          <p:nvPr>
            <p:ph type="dt" sz="half" idx="15"/>
          </p:nvPr>
        </p:nvSpPr>
        <p:spPr/>
        <p:txBody>
          <a:bodyPr/>
          <a:lstStyle>
            <a:lvl1pPr>
              <a:defRPr>
                <a:solidFill>
                  <a:schemeClr val="bg1"/>
                </a:solidFill>
              </a:defRPr>
            </a:lvl1pPr>
          </a:lstStyle>
          <a:p>
            <a:r>
              <a:rPr lang="en-US"/>
              <a:t>DD/MM/YYYY</a:t>
            </a:r>
          </a:p>
        </p:txBody>
      </p:sp>
      <p:sp>
        <p:nvSpPr>
          <p:cNvPr id="15" name="Slide Number Placeholder 14">
            <a:extLst>
              <a:ext uri="{FF2B5EF4-FFF2-40B4-BE49-F238E27FC236}">
                <a16:creationId xmlns:a16="http://schemas.microsoft.com/office/drawing/2014/main" id="{FE563FEC-CC54-5DCC-F823-FDA4F29B1B6F}"/>
              </a:ext>
            </a:extLst>
          </p:cNvPr>
          <p:cNvSpPr>
            <a:spLocks noGrp="1"/>
          </p:cNvSpPr>
          <p:nvPr>
            <p:ph type="sldNum" sz="quarter" idx="17"/>
          </p:nvPr>
        </p:nvSpPr>
        <p:spPr/>
        <p:txBody>
          <a:bodyPr/>
          <a:lstStyle>
            <a:lvl1pPr>
              <a:defRPr>
                <a:solidFill>
                  <a:schemeClr val="bg1"/>
                </a:solidFill>
              </a:defRPr>
            </a:lvl1pPr>
          </a:lstStyle>
          <a:p>
            <a:fld id="{2D04F4CF-F641-6E4E-8F87-8EB8AA2BFA51}" type="slidenum">
              <a:rPr lang="en-US" smtClean="0"/>
              <a:pPr/>
              <a:t>‹#›</a:t>
            </a:fld>
            <a:endParaRPr lang="en-US"/>
          </a:p>
        </p:txBody>
      </p:sp>
      <p:sp>
        <p:nvSpPr>
          <p:cNvPr id="25" name="Text Placeholder 24">
            <a:extLst>
              <a:ext uri="{FF2B5EF4-FFF2-40B4-BE49-F238E27FC236}">
                <a16:creationId xmlns:a16="http://schemas.microsoft.com/office/drawing/2014/main" id="{A03BDEC2-8435-43F5-B395-97D2FBACFF12}"/>
              </a:ext>
            </a:extLst>
          </p:cNvPr>
          <p:cNvSpPr>
            <a:spLocks noGrp="1"/>
          </p:cNvSpPr>
          <p:nvPr>
            <p:ph type="body" sz="quarter" idx="18" hasCustomPrompt="1"/>
          </p:nvPr>
        </p:nvSpPr>
        <p:spPr>
          <a:xfrm>
            <a:off x="9144000" y="4160838"/>
            <a:ext cx="2543175" cy="1841500"/>
          </a:xfrm>
          <a:prstGeom prst="rect">
            <a:avLst/>
          </a:prstGeom>
        </p:spPr>
        <p:txBody>
          <a:bodyPr anchor="ct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Org/Subsystem</a:t>
            </a:r>
          </a:p>
        </p:txBody>
      </p:sp>
    </p:spTree>
    <p:extLst>
      <p:ext uri="{BB962C8B-B14F-4D97-AF65-F5344CB8AC3E}">
        <p14:creationId xmlns:p14="http://schemas.microsoft.com/office/powerpoint/2010/main" val="28242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Section_Title_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CFE4C8-F023-F07C-2309-65418B72F49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047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8746F55-F190-B330-94FD-214060CBC889}"/>
              </a:ext>
            </a:extLst>
          </p:cNvPr>
          <p:cNvGrpSpPr/>
          <p:nvPr userDrawn="1"/>
        </p:nvGrpSpPr>
        <p:grpSpPr>
          <a:xfrm>
            <a:off x="-3048" y="735913"/>
            <a:ext cx="12192000" cy="1769081"/>
            <a:chOff x="-4572" y="2260998"/>
            <a:chExt cx="12192000" cy="1769081"/>
          </a:xfrm>
        </p:grpSpPr>
        <p:grpSp>
          <p:nvGrpSpPr>
            <p:cNvPr id="25" name="Group 24">
              <a:extLst>
                <a:ext uri="{FF2B5EF4-FFF2-40B4-BE49-F238E27FC236}">
                  <a16:creationId xmlns:a16="http://schemas.microsoft.com/office/drawing/2014/main" id="{92718773-0A97-1D20-C5AF-36340DEB48D9}"/>
                </a:ext>
              </a:extLst>
            </p:cNvPr>
            <p:cNvGrpSpPr/>
            <p:nvPr userDrawn="1"/>
          </p:nvGrpSpPr>
          <p:grpSpPr>
            <a:xfrm>
              <a:off x="-4572" y="2260998"/>
              <a:ext cx="12192000" cy="1726976"/>
              <a:chOff x="0" y="5131024"/>
              <a:chExt cx="12192000" cy="1726976"/>
            </a:xfrm>
          </p:grpSpPr>
          <p:sp>
            <p:nvSpPr>
              <p:cNvPr id="27" name="Rectangle">
                <a:extLst>
                  <a:ext uri="{FF2B5EF4-FFF2-40B4-BE49-F238E27FC236}">
                    <a16:creationId xmlns:a16="http://schemas.microsoft.com/office/drawing/2014/main" id="{DD53FCAF-C80F-1027-4011-395114192D1C}"/>
                  </a:ext>
                </a:extLst>
              </p:cNvPr>
              <p:cNvSpPr/>
              <p:nvPr userDrawn="1"/>
            </p:nvSpPr>
            <p:spPr>
              <a:xfrm rot="10800000">
                <a:off x="0" y="5173129"/>
                <a:ext cx="12192000" cy="168487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8" name="Rectangle 27">
                <a:extLst>
                  <a:ext uri="{FF2B5EF4-FFF2-40B4-BE49-F238E27FC236}">
                    <a16:creationId xmlns:a16="http://schemas.microsoft.com/office/drawing/2014/main" id="{6D1841A8-D88B-F185-D9FE-47C6DB87D27C}"/>
                  </a:ext>
                </a:extLst>
              </p:cNvPr>
              <p:cNvSpPr/>
              <p:nvPr userDrawn="1"/>
            </p:nvSpPr>
            <p:spPr>
              <a:xfrm>
                <a:off x="3047" y="5131024"/>
                <a:ext cx="9144000" cy="147872"/>
              </a:xfrm>
              <a:prstGeom prst="rect">
                <a:avLst/>
              </a:prstGeom>
              <a:solidFill>
                <a:srgbClr val="04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80C3DAEA-5E79-3525-198C-382C9267DEDA}"/>
                </a:ext>
              </a:extLst>
            </p:cNvPr>
            <p:cNvSpPr/>
            <p:nvPr userDrawn="1"/>
          </p:nvSpPr>
          <p:spPr>
            <a:xfrm>
              <a:off x="-1" y="3882207"/>
              <a:ext cx="9144000" cy="147872"/>
            </a:xfrm>
            <a:prstGeom prst="rect">
              <a:avLst/>
            </a:prstGeom>
            <a:solidFill>
              <a:srgbClr val="04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a:extLst>
              <a:ext uri="{FF2B5EF4-FFF2-40B4-BE49-F238E27FC236}">
                <a16:creationId xmlns:a16="http://schemas.microsoft.com/office/drawing/2014/main" id="{3E6E1FCB-96B5-63A1-6869-414562BEF6A2}"/>
              </a:ext>
            </a:extLst>
          </p:cNvPr>
          <p:cNvSpPr/>
          <p:nvPr userDrawn="1"/>
        </p:nvSpPr>
        <p:spPr>
          <a:xfrm>
            <a:off x="7082463" y="-1941"/>
            <a:ext cx="5109537" cy="6858000"/>
          </a:xfrm>
          <a:custGeom>
            <a:avLst/>
            <a:gdLst>
              <a:gd name="connsiteX0" fmla="*/ 0 w 5109537"/>
              <a:gd name="connsiteY0" fmla="*/ 0 h 6858000"/>
              <a:gd name="connsiteX1" fmla="*/ 1504946 w 5109537"/>
              <a:gd name="connsiteY1" fmla="*/ 0 h 6858000"/>
              <a:gd name="connsiteX2" fmla="*/ 4170245 w 5109537"/>
              <a:gd name="connsiteY2" fmla="*/ 0 h 6858000"/>
              <a:gd name="connsiteX3" fmla="*/ 5109537 w 5109537"/>
              <a:gd name="connsiteY3" fmla="*/ 0 h 6858000"/>
              <a:gd name="connsiteX4" fmla="*/ 5109537 w 5109537"/>
              <a:gd name="connsiteY4" fmla="*/ 6858000 h 6858000"/>
              <a:gd name="connsiteX5" fmla="*/ 4170245 w 5109537"/>
              <a:gd name="connsiteY5" fmla="*/ 6858000 h 6858000"/>
              <a:gd name="connsiteX6" fmla="*/ 1504946 w 5109537"/>
              <a:gd name="connsiteY6" fmla="*/ 6858000 h 6858000"/>
              <a:gd name="connsiteX7" fmla="*/ 0 w 5109537"/>
              <a:gd name="connsiteY7" fmla="*/ 6858000 h 6858000"/>
              <a:gd name="connsiteX8" fmla="*/ 1360722 w 5109537"/>
              <a:gd name="connsiteY8" fmla="*/ 3468091 h 6858000"/>
              <a:gd name="connsiteX9" fmla="*/ 0 w 510953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9537" h="6858000">
                <a:moveTo>
                  <a:pt x="0" y="0"/>
                </a:moveTo>
                <a:lnTo>
                  <a:pt x="1504946" y="0"/>
                </a:lnTo>
                <a:lnTo>
                  <a:pt x="4170245" y="0"/>
                </a:lnTo>
                <a:lnTo>
                  <a:pt x="5109537" y="0"/>
                </a:lnTo>
                <a:lnTo>
                  <a:pt x="5109537" y="6858000"/>
                </a:lnTo>
                <a:lnTo>
                  <a:pt x="4170245" y="6858000"/>
                </a:lnTo>
                <a:lnTo>
                  <a:pt x="1504946" y="6858000"/>
                </a:lnTo>
                <a:lnTo>
                  <a:pt x="0" y="6858000"/>
                </a:lnTo>
                <a:cubicBezTo>
                  <a:pt x="460914" y="6858000"/>
                  <a:pt x="1360722" y="5361585"/>
                  <a:pt x="1360722" y="3468091"/>
                </a:cubicBezTo>
                <a:cubicBezTo>
                  <a:pt x="1360722" y="1574597"/>
                  <a:pt x="460914" y="0"/>
                  <a:pt x="0" y="0"/>
                </a:cubicBezTo>
                <a:close/>
              </a:path>
            </a:pathLst>
          </a:custGeom>
          <a:solidFill>
            <a:srgbClr val="043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5">
            <a:extLst>
              <a:ext uri="{FF2B5EF4-FFF2-40B4-BE49-F238E27FC236}">
                <a16:creationId xmlns:a16="http://schemas.microsoft.com/office/drawing/2014/main" id="{46F3FBB5-F4F3-F2A1-D5EC-32E55E38A912}"/>
              </a:ext>
            </a:extLst>
          </p:cNvPr>
          <p:cNvSpPr txBox="1">
            <a:spLocks/>
          </p:cNvSpPr>
          <p:nvPr userDrawn="1"/>
        </p:nvSpPr>
        <p:spPr>
          <a:xfrm>
            <a:off x="11172306" y="6492875"/>
            <a:ext cx="667082"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800" b="0" i="0" kern="1200" smtClean="0">
                <a:solidFill>
                  <a:srgbClr val="EB1B2C"/>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Total</a:t>
            </a:r>
          </a:p>
        </p:txBody>
      </p:sp>
      <p:grpSp>
        <p:nvGrpSpPr>
          <p:cNvPr id="2" name="Group 1">
            <a:extLst>
              <a:ext uri="{FF2B5EF4-FFF2-40B4-BE49-F238E27FC236}">
                <a16:creationId xmlns:a16="http://schemas.microsoft.com/office/drawing/2014/main" id="{66CCC403-96DC-B595-1D81-35DD116B238F}"/>
              </a:ext>
            </a:extLst>
          </p:cNvPr>
          <p:cNvGrpSpPr/>
          <p:nvPr userDrawn="1"/>
        </p:nvGrpSpPr>
        <p:grpSpPr>
          <a:xfrm>
            <a:off x="8353868" y="1220199"/>
            <a:ext cx="4540620" cy="2941437"/>
            <a:chOff x="8418100" y="372569"/>
            <a:chExt cx="4540620" cy="2941437"/>
          </a:xfrm>
        </p:grpSpPr>
        <p:sp>
          <p:nvSpPr>
            <p:cNvPr id="5" name="Title 1">
              <a:extLst>
                <a:ext uri="{FF2B5EF4-FFF2-40B4-BE49-F238E27FC236}">
                  <a16:creationId xmlns:a16="http://schemas.microsoft.com/office/drawing/2014/main" id="{675A8AB8-318B-D8A1-144C-925F13D7870D}"/>
                </a:ext>
              </a:extLst>
            </p:cNvPr>
            <p:cNvSpPr txBox="1">
              <a:spLocks/>
            </p:cNvSpPr>
            <p:nvPr userDrawn="1"/>
          </p:nvSpPr>
          <p:spPr bwMode="auto">
            <a:xfrm>
              <a:off x="8458895" y="372569"/>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MARS</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RETURN</a:t>
              </a:r>
            </a:p>
          </p:txBody>
        </p:sp>
        <p:grpSp>
          <p:nvGrpSpPr>
            <p:cNvPr id="7" name="Group 6">
              <a:extLst>
                <a:ext uri="{FF2B5EF4-FFF2-40B4-BE49-F238E27FC236}">
                  <a16:creationId xmlns:a16="http://schemas.microsoft.com/office/drawing/2014/main" id="{7ED3966A-1441-7267-68A9-18B51752DDF7}"/>
                </a:ext>
              </a:extLst>
            </p:cNvPr>
            <p:cNvGrpSpPr/>
            <p:nvPr userDrawn="1"/>
          </p:nvGrpSpPr>
          <p:grpSpPr>
            <a:xfrm>
              <a:off x="8418100" y="374511"/>
              <a:ext cx="4540620" cy="2939495"/>
              <a:chOff x="8418100" y="533535"/>
              <a:chExt cx="4540620" cy="2939495"/>
            </a:xfrm>
          </p:grpSpPr>
          <p:pic>
            <p:nvPicPr>
              <p:cNvPr id="9" name="Picture 8">
                <a:extLst>
                  <a:ext uri="{FF2B5EF4-FFF2-40B4-BE49-F238E27FC236}">
                    <a16:creationId xmlns:a16="http://schemas.microsoft.com/office/drawing/2014/main" id="{AD60487C-9905-B4AC-FAB6-B277436DAD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86369" y="1903513"/>
                <a:ext cx="1637359" cy="1569517"/>
              </a:xfrm>
              <a:prstGeom prst="rect">
                <a:avLst/>
              </a:prstGeom>
            </p:spPr>
          </p:pic>
          <p:grpSp>
            <p:nvGrpSpPr>
              <p:cNvPr id="11" name="Group 10">
                <a:extLst>
                  <a:ext uri="{FF2B5EF4-FFF2-40B4-BE49-F238E27FC236}">
                    <a16:creationId xmlns:a16="http://schemas.microsoft.com/office/drawing/2014/main" id="{5770A65D-C111-F7C2-4F34-F10D44CEC2DB}"/>
                  </a:ext>
                </a:extLst>
              </p:cNvPr>
              <p:cNvGrpSpPr/>
              <p:nvPr userDrawn="1"/>
            </p:nvGrpSpPr>
            <p:grpSpPr>
              <a:xfrm>
                <a:off x="8418100" y="533535"/>
                <a:ext cx="4540620" cy="1539248"/>
                <a:chOff x="8418100" y="533535"/>
                <a:chExt cx="4540620" cy="1539248"/>
              </a:xfrm>
            </p:grpSpPr>
            <p:pic>
              <p:nvPicPr>
                <p:cNvPr id="12" name="Picture 11">
                  <a:extLst>
                    <a:ext uri="{FF2B5EF4-FFF2-40B4-BE49-F238E27FC236}">
                      <a16:creationId xmlns:a16="http://schemas.microsoft.com/office/drawing/2014/main" id="{C2D0889F-CE5B-9479-B450-E9C019EF35F4}"/>
                    </a:ext>
                  </a:extLst>
                </p:cNvPr>
                <p:cNvPicPr>
                  <a:picLocks noChangeAspect="1"/>
                </p:cNvPicPr>
                <p:nvPr userDrawn="1"/>
              </p:nvPicPr>
              <p:blipFill rotWithShape="1">
                <a:blip r:embed="rId4"/>
                <a:srcRect l="42971" b="73521"/>
                <a:stretch/>
              </p:blipFill>
              <p:spPr>
                <a:xfrm>
                  <a:off x="8418100" y="641036"/>
                  <a:ext cx="1521120" cy="291360"/>
                </a:xfrm>
                <a:prstGeom prst="rect">
                  <a:avLst/>
                </a:prstGeom>
              </p:spPr>
            </p:pic>
            <p:sp>
              <p:nvSpPr>
                <p:cNvPr id="14" name="Title 1">
                  <a:extLst>
                    <a:ext uri="{FF2B5EF4-FFF2-40B4-BE49-F238E27FC236}">
                      <a16:creationId xmlns:a16="http://schemas.microsoft.com/office/drawing/2014/main" id="{3561782E-71D6-80EA-AF7F-7694B41E39CA}"/>
                    </a:ext>
                  </a:extLst>
                </p:cNvPr>
                <p:cNvSpPr txBox="1">
                  <a:spLocks/>
                </p:cNvSpPr>
                <p:nvPr userDrawn="1"/>
              </p:nvSpPr>
              <p:spPr bwMode="auto">
                <a:xfrm>
                  <a:off x="10142758" y="533535"/>
                  <a:ext cx="2815962" cy="1539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RETRIEVAL</a:t>
                  </a:r>
                </a:p>
                <a:p>
                  <a:pPr algn="l">
                    <a:lnSpc>
                      <a:spcPts val="1800"/>
                    </a:lnSpc>
                    <a:spcBef>
                      <a:spcPts val="0"/>
                    </a:spcBef>
                  </a:pPr>
                  <a:r>
                    <a:rPr lang="en-US" sz="20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LANDER</a:t>
                  </a:r>
                </a:p>
              </p:txBody>
            </p:sp>
          </p:grpSp>
        </p:grpSp>
      </p:grpSp>
      <p:sp>
        <p:nvSpPr>
          <p:cNvPr id="29" name="Title 1">
            <a:extLst>
              <a:ext uri="{FF2B5EF4-FFF2-40B4-BE49-F238E27FC236}">
                <a16:creationId xmlns:a16="http://schemas.microsoft.com/office/drawing/2014/main" id="{55D0F806-D6D9-48B8-12F3-32AF4C326D29}"/>
              </a:ext>
            </a:extLst>
          </p:cNvPr>
          <p:cNvSpPr>
            <a:spLocks noGrp="1"/>
          </p:cNvSpPr>
          <p:nvPr>
            <p:ph type="ctrTitle" hasCustomPrompt="1"/>
          </p:nvPr>
        </p:nvSpPr>
        <p:spPr>
          <a:xfrm>
            <a:off x="457358" y="1096745"/>
            <a:ext cx="7647479" cy="571007"/>
          </a:xfrm>
          <a:prstGeom prst="rect">
            <a:avLst/>
          </a:prstGeom>
          <a:ln>
            <a:noFill/>
          </a:ln>
        </p:spPr>
        <p:txBody>
          <a:bodyPr/>
          <a:lstStyle>
            <a:lvl1pPr marL="0" algn="l" defTabSz="914400" rtl="0" eaLnBrk="1" fontAlgn="base" latinLnBrk="0" hangingPunct="1">
              <a:spcBef>
                <a:spcPct val="0"/>
              </a:spcBef>
              <a:spcAft>
                <a:spcPct val="0"/>
              </a:spcAft>
              <a:defRPr lang="en-US" sz="40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Section Title</a:t>
            </a:r>
          </a:p>
        </p:txBody>
      </p:sp>
      <p:sp>
        <p:nvSpPr>
          <p:cNvPr id="30" name="Text Placeholder 13">
            <a:extLst>
              <a:ext uri="{FF2B5EF4-FFF2-40B4-BE49-F238E27FC236}">
                <a16:creationId xmlns:a16="http://schemas.microsoft.com/office/drawing/2014/main" id="{871FAE5A-A807-8E49-1A75-0A7F489961D6}"/>
              </a:ext>
            </a:extLst>
          </p:cNvPr>
          <p:cNvSpPr>
            <a:spLocks noGrp="1"/>
          </p:cNvSpPr>
          <p:nvPr>
            <p:ph type="body" sz="quarter" idx="14" hasCustomPrompt="1"/>
          </p:nvPr>
        </p:nvSpPr>
        <p:spPr>
          <a:xfrm>
            <a:off x="705536" y="1713433"/>
            <a:ext cx="7128099" cy="484187"/>
          </a:xfrm>
          <a:prstGeom prst="rect">
            <a:avLst/>
          </a:prstGeom>
        </p:spPr>
        <p:txBody>
          <a:bodyPr/>
          <a:lstStyle>
            <a:lvl1pPr marL="0" indent="0">
              <a:buNone/>
              <a:defRPr lang="en-US" sz="2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9144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371600" indent="0">
              <a:buNone/>
              <a:defRPr lang="en-US" sz="1400" b="0" i="0" kern="0" dirty="0" smtClean="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1828800" indent="0">
              <a:buNone/>
              <a:defRPr lang="en-US" sz="1400" b="0" i="0" kern="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Section Subtitle</a:t>
            </a:r>
          </a:p>
        </p:txBody>
      </p:sp>
      <p:sp>
        <p:nvSpPr>
          <p:cNvPr id="10" name="Date Placeholder 9">
            <a:extLst>
              <a:ext uri="{FF2B5EF4-FFF2-40B4-BE49-F238E27FC236}">
                <a16:creationId xmlns:a16="http://schemas.microsoft.com/office/drawing/2014/main" id="{14582460-9F23-76B4-767F-430EEA944765}"/>
              </a:ext>
            </a:extLst>
          </p:cNvPr>
          <p:cNvSpPr>
            <a:spLocks noGrp="1"/>
          </p:cNvSpPr>
          <p:nvPr>
            <p:ph type="dt" sz="half" idx="15"/>
          </p:nvPr>
        </p:nvSpPr>
        <p:spPr/>
        <p:txBody>
          <a:bodyPr/>
          <a:lstStyle>
            <a:lvl1pPr>
              <a:defRPr>
                <a:solidFill>
                  <a:schemeClr val="bg1"/>
                </a:solidFill>
              </a:defRPr>
            </a:lvl1pPr>
          </a:lstStyle>
          <a:p>
            <a:r>
              <a:rPr lang="en-US"/>
              <a:t>DD/MM/YYYY</a:t>
            </a:r>
          </a:p>
        </p:txBody>
      </p:sp>
      <p:sp>
        <p:nvSpPr>
          <p:cNvPr id="15" name="Slide Number Placeholder 14">
            <a:extLst>
              <a:ext uri="{FF2B5EF4-FFF2-40B4-BE49-F238E27FC236}">
                <a16:creationId xmlns:a16="http://schemas.microsoft.com/office/drawing/2014/main" id="{AD78B655-1B54-C5FF-433D-5D369FB12451}"/>
              </a:ext>
            </a:extLst>
          </p:cNvPr>
          <p:cNvSpPr>
            <a:spLocks noGrp="1"/>
          </p:cNvSpPr>
          <p:nvPr>
            <p:ph type="sldNum" sz="quarter" idx="17"/>
          </p:nvPr>
        </p:nvSpPr>
        <p:spPr/>
        <p:txBody>
          <a:bodyPr/>
          <a:lstStyle>
            <a:lvl1pPr>
              <a:defRPr>
                <a:solidFill>
                  <a:schemeClr val="bg1"/>
                </a:solidFill>
              </a:defRPr>
            </a:lvl1pPr>
          </a:lstStyle>
          <a:p>
            <a:fld id="{2D04F4CF-F641-6E4E-8F87-8EB8AA2BFA51}" type="slidenum">
              <a:rPr lang="en-US" smtClean="0"/>
              <a:pPr/>
              <a:t>‹#›</a:t>
            </a:fld>
            <a:endParaRPr lang="en-US"/>
          </a:p>
        </p:txBody>
      </p:sp>
      <p:sp>
        <p:nvSpPr>
          <p:cNvPr id="16" name="Text Placeholder 15">
            <a:extLst>
              <a:ext uri="{FF2B5EF4-FFF2-40B4-BE49-F238E27FC236}">
                <a16:creationId xmlns:a16="http://schemas.microsoft.com/office/drawing/2014/main" id="{9034C735-9B95-4775-8306-C72ED4CB27EA}"/>
              </a:ext>
            </a:extLst>
          </p:cNvPr>
          <p:cNvSpPr>
            <a:spLocks noGrp="1"/>
          </p:cNvSpPr>
          <p:nvPr>
            <p:ph type="body" sz="quarter" idx="18" hasCustomPrompt="1"/>
          </p:nvPr>
        </p:nvSpPr>
        <p:spPr>
          <a:xfrm>
            <a:off x="9051925" y="4243968"/>
            <a:ext cx="2635250" cy="2076450"/>
          </a:xfrm>
          <a:prstGeom prst="rect">
            <a:avLst/>
          </a:prstGeom>
        </p:spPr>
        <p:txBody>
          <a:bodyPr anchor="ctr"/>
          <a:lstStyle>
            <a:lvl1pPr marL="0" indent="0" algn="ctr">
              <a:buNone/>
              <a:defRPr>
                <a:solidFill>
                  <a:schemeClr val="bg1"/>
                </a:solidFill>
                <a:latin typeface="Helvetica Neue Light" panose="02000403000000020004"/>
              </a:defRPr>
            </a:lvl1pPr>
          </a:lstStyle>
          <a:p>
            <a:pPr lvl="0"/>
            <a:r>
              <a:rPr lang="en-US"/>
              <a:t>Org/ Subsystem</a:t>
            </a:r>
          </a:p>
        </p:txBody>
      </p:sp>
    </p:spTree>
    <p:extLst>
      <p:ext uri="{BB962C8B-B14F-4D97-AF65-F5344CB8AC3E}">
        <p14:creationId xmlns:p14="http://schemas.microsoft.com/office/powerpoint/2010/main" val="171891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_White">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EC16571D-E859-6E81-4544-D50739D3CF43}"/>
              </a:ext>
            </a:extLst>
          </p:cNvPr>
          <p:cNvSpPr>
            <a:spLocks noGrp="1"/>
          </p:cNvSpPr>
          <p:nvPr>
            <p:ph type="body" sz="quarter" idx="17"/>
          </p:nvPr>
        </p:nvSpPr>
        <p:spPr>
          <a:xfrm>
            <a:off x="276224" y="1188630"/>
            <a:ext cx="1161921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10280279"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dirty="0"/>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dirty="0"/>
              <a:t>03/05/2025</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grpSp>
        <p:nvGrpSpPr>
          <p:cNvPr id="23" name="Group 22">
            <a:extLst>
              <a:ext uri="{FF2B5EF4-FFF2-40B4-BE49-F238E27FC236}">
                <a16:creationId xmlns:a16="http://schemas.microsoft.com/office/drawing/2014/main" id="{ADC812BE-4444-071E-4759-0A05CE72DDF2}"/>
              </a:ext>
            </a:extLst>
          </p:cNvPr>
          <p:cNvGrpSpPr/>
          <p:nvPr userDrawn="1"/>
        </p:nvGrpSpPr>
        <p:grpSpPr>
          <a:xfrm>
            <a:off x="10308566" y="70818"/>
            <a:ext cx="1877335" cy="578242"/>
            <a:chOff x="10308566" y="70818"/>
            <a:chExt cx="1877335" cy="578242"/>
          </a:xfrm>
        </p:grpSpPr>
        <p:sp>
          <p:nvSpPr>
            <p:cNvPr id="2" name="Title 1">
              <a:extLst>
                <a:ext uri="{FF2B5EF4-FFF2-40B4-BE49-F238E27FC236}">
                  <a16:creationId xmlns:a16="http://schemas.microsoft.com/office/drawing/2014/main" id="{01B8DABD-E51C-D5C6-D854-46CE8843454E}"/>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21" name="Picture 20">
              <a:extLst>
                <a:ext uri="{FF2B5EF4-FFF2-40B4-BE49-F238E27FC236}">
                  <a16:creationId xmlns:a16="http://schemas.microsoft.com/office/drawing/2014/main" id="{BD33C681-283F-F830-1F62-C4E47BADA1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15" name="TextBox 14">
            <a:extLst>
              <a:ext uri="{FF2B5EF4-FFF2-40B4-BE49-F238E27FC236}">
                <a16:creationId xmlns:a16="http://schemas.microsoft.com/office/drawing/2014/main" id="{CF01766B-AFCF-8CB9-A3A8-CFD7100BC1BF}"/>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 Sample Transfer System: Robotics Capabilities</a:t>
            </a:r>
          </a:p>
        </p:txBody>
      </p:sp>
    </p:spTree>
    <p:extLst>
      <p:ext uri="{BB962C8B-B14F-4D97-AF65-F5344CB8AC3E}">
        <p14:creationId xmlns:p14="http://schemas.microsoft.com/office/powerpoint/2010/main" val="62929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_White_Two_Section">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EC16571D-E859-6E81-4544-D50739D3CF43}"/>
              </a:ext>
            </a:extLst>
          </p:cNvPr>
          <p:cNvSpPr>
            <a:spLocks noGrp="1"/>
          </p:cNvSpPr>
          <p:nvPr>
            <p:ph type="body" sz="quarter" idx="17"/>
          </p:nvPr>
        </p:nvSpPr>
        <p:spPr>
          <a:xfrm>
            <a:off x="276224" y="1188630"/>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10280279"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dirty="0"/>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dirty="0"/>
              <a:t>03/05/2025</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sp>
        <p:nvSpPr>
          <p:cNvPr id="7" name="Text Placeholder 5">
            <a:extLst>
              <a:ext uri="{FF2B5EF4-FFF2-40B4-BE49-F238E27FC236}">
                <a16:creationId xmlns:a16="http://schemas.microsoft.com/office/drawing/2014/main" id="{43A4570B-60C6-FC5F-1F80-7E7040C51F6A}"/>
              </a:ext>
            </a:extLst>
          </p:cNvPr>
          <p:cNvSpPr>
            <a:spLocks noGrp="1"/>
          </p:cNvSpPr>
          <p:nvPr>
            <p:ph type="body" sz="quarter" idx="21"/>
          </p:nvPr>
        </p:nvSpPr>
        <p:spPr>
          <a:xfrm>
            <a:off x="6215744" y="1185383"/>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732FE89-B0B9-B9F4-CF4F-796C44744397}"/>
              </a:ext>
            </a:extLst>
          </p:cNvPr>
          <p:cNvCxnSpPr>
            <a:cxnSpLocks/>
          </p:cNvCxnSpPr>
          <p:nvPr userDrawn="1"/>
        </p:nvCxnSpPr>
        <p:spPr>
          <a:xfrm>
            <a:off x="6096000" y="797216"/>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25BFE45-5032-43C6-9ED6-8F92AB48D27E}"/>
              </a:ext>
            </a:extLst>
          </p:cNvPr>
          <p:cNvGrpSpPr/>
          <p:nvPr userDrawn="1"/>
        </p:nvGrpSpPr>
        <p:grpSpPr>
          <a:xfrm>
            <a:off x="10308566" y="70818"/>
            <a:ext cx="1877335" cy="578242"/>
            <a:chOff x="10308566" y="70818"/>
            <a:chExt cx="1877335" cy="578242"/>
          </a:xfrm>
        </p:grpSpPr>
        <p:sp>
          <p:nvSpPr>
            <p:cNvPr id="17" name="Title 1">
              <a:extLst>
                <a:ext uri="{FF2B5EF4-FFF2-40B4-BE49-F238E27FC236}">
                  <a16:creationId xmlns:a16="http://schemas.microsoft.com/office/drawing/2014/main" id="{E6BABC16-79D8-4465-B014-DFEFB18B7378}"/>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8" name="Picture 17">
              <a:extLst>
                <a:ext uri="{FF2B5EF4-FFF2-40B4-BE49-F238E27FC236}">
                  <a16:creationId xmlns:a16="http://schemas.microsoft.com/office/drawing/2014/main" id="{18CDA597-85D1-44ED-B196-39CED80F7A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70FC944D-E132-2855-38FC-CE3BD1177BCE}"/>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 Sample Transfer System: Robotics Capabilities</a:t>
            </a:r>
          </a:p>
        </p:txBody>
      </p:sp>
    </p:spTree>
    <p:extLst>
      <p:ext uri="{BB962C8B-B14F-4D97-AF65-F5344CB8AC3E}">
        <p14:creationId xmlns:p14="http://schemas.microsoft.com/office/powerpoint/2010/main" val="324040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_White_Quandrant">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10280279"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dirty="0"/>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dirty="0"/>
              <a:t>03/05/2025</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cxnSp>
        <p:nvCxnSpPr>
          <p:cNvPr id="10" name="Straight Connector 9">
            <a:extLst>
              <a:ext uri="{FF2B5EF4-FFF2-40B4-BE49-F238E27FC236}">
                <a16:creationId xmlns:a16="http://schemas.microsoft.com/office/drawing/2014/main" id="{7732FE89-B0B9-B9F4-CF4F-796C44744397}"/>
              </a:ext>
            </a:extLst>
          </p:cNvPr>
          <p:cNvCxnSpPr>
            <a:cxnSpLocks/>
          </p:cNvCxnSpPr>
          <p:nvPr userDrawn="1"/>
        </p:nvCxnSpPr>
        <p:spPr>
          <a:xfrm>
            <a:off x="6096000" y="797216"/>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5550965-41A1-8ACE-E468-EDC52EDB0925}"/>
              </a:ext>
            </a:extLst>
          </p:cNvPr>
          <p:cNvCxnSpPr>
            <a:cxnSpLocks/>
          </p:cNvCxnSpPr>
          <p:nvPr userDrawn="1"/>
        </p:nvCxnSpPr>
        <p:spPr>
          <a:xfrm flipH="1">
            <a:off x="111062" y="3812721"/>
            <a:ext cx="11969876"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035395A8-796C-3CC3-4E9C-1DC73E2B38C1}"/>
              </a:ext>
            </a:extLst>
          </p:cNvPr>
          <p:cNvSpPr>
            <a:spLocks noGrp="1"/>
          </p:cNvSpPr>
          <p:nvPr>
            <p:ph type="body" sz="quarter" idx="21"/>
          </p:nvPr>
        </p:nvSpPr>
        <p:spPr>
          <a:xfrm>
            <a:off x="276223" y="1184137"/>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13986505-4721-406A-C917-FE93A29AFB84}"/>
              </a:ext>
            </a:extLst>
          </p:cNvPr>
          <p:cNvSpPr>
            <a:spLocks noGrp="1"/>
          </p:cNvSpPr>
          <p:nvPr>
            <p:ph type="body" sz="quarter" idx="22"/>
          </p:nvPr>
        </p:nvSpPr>
        <p:spPr>
          <a:xfrm>
            <a:off x="276222" y="4030931"/>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5">
            <a:extLst>
              <a:ext uri="{FF2B5EF4-FFF2-40B4-BE49-F238E27FC236}">
                <a16:creationId xmlns:a16="http://schemas.microsoft.com/office/drawing/2014/main" id="{66FD14AB-2502-0F02-D959-4299D826A926}"/>
              </a:ext>
            </a:extLst>
          </p:cNvPr>
          <p:cNvSpPr>
            <a:spLocks noGrp="1"/>
          </p:cNvSpPr>
          <p:nvPr>
            <p:ph type="body" sz="quarter" idx="23"/>
          </p:nvPr>
        </p:nvSpPr>
        <p:spPr>
          <a:xfrm>
            <a:off x="6215743" y="1184137"/>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5">
            <a:extLst>
              <a:ext uri="{FF2B5EF4-FFF2-40B4-BE49-F238E27FC236}">
                <a16:creationId xmlns:a16="http://schemas.microsoft.com/office/drawing/2014/main" id="{6F25E2FB-D12D-FB29-2A9F-B0AF03E59333}"/>
              </a:ext>
            </a:extLst>
          </p:cNvPr>
          <p:cNvSpPr>
            <a:spLocks noGrp="1"/>
          </p:cNvSpPr>
          <p:nvPr>
            <p:ph type="body" sz="quarter" idx="24"/>
          </p:nvPr>
        </p:nvSpPr>
        <p:spPr>
          <a:xfrm>
            <a:off x="6215743" y="4027479"/>
            <a:ext cx="5700033" cy="2411144"/>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7850A117-52ED-4B58-A0C9-E281751AB22F}"/>
              </a:ext>
            </a:extLst>
          </p:cNvPr>
          <p:cNvGrpSpPr/>
          <p:nvPr userDrawn="1"/>
        </p:nvGrpSpPr>
        <p:grpSpPr>
          <a:xfrm>
            <a:off x="10308566" y="70818"/>
            <a:ext cx="1877335" cy="578242"/>
            <a:chOff x="10308566" y="70818"/>
            <a:chExt cx="1877335" cy="578242"/>
          </a:xfrm>
        </p:grpSpPr>
        <p:sp>
          <p:nvSpPr>
            <p:cNvPr id="18" name="Title 1">
              <a:extLst>
                <a:ext uri="{FF2B5EF4-FFF2-40B4-BE49-F238E27FC236}">
                  <a16:creationId xmlns:a16="http://schemas.microsoft.com/office/drawing/2014/main" id="{05243F4C-DE12-4C1B-84ED-259FAF35DB2D}"/>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9" name="Picture 18">
              <a:extLst>
                <a:ext uri="{FF2B5EF4-FFF2-40B4-BE49-F238E27FC236}">
                  <a16:creationId xmlns:a16="http://schemas.microsoft.com/office/drawing/2014/main" id="{1EF61D09-CA18-4B16-847A-C03A709E86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DB8E3EAA-E78B-FED5-F427-7A2B03E7EC97}"/>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 Sample Transfer System: Robotics Capabilities</a:t>
            </a:r>
          </a:p>
        </p:txBody>
      </p:sp>
    </p:spTree>
    <p:extLst>
      <p:ext uri="{BB962C8B-B14F-4D97-AF65-F5344CB8AC3E}">
        <p14:creationId xmlns:p14="http://schemas.microsoft.com/office/powerpoint/2010/main" val="425182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_White_Text_and_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DC5C295-FB9A-C2F7-D237-B56589FF4C8A}"/>
              </a:ext>
            </a:extLst>
          </p:cNvPr>
          <p:cNvSpPr>
            <a:spLocks noGrp="1"/>
          </p:cNvSpPr>
          <p:nvPr>
            <p:ph type="pic" sz="quarter" idx="22"/>
          </p:nvPr>
        </p:nvSpPr>
        <p:spPr>
          <a:xfrm>
            <a:off x="6215742" y="1175972"/>
            <a:ext cx="5700033" cy="5266103"/>
          </a:xfrm>
          <a:prstGeom prst="rect">
            <a:avLst/>
          </a:prstGeom>
        </p:spPr>
        <p:txBody>
          <a:bodyPr/>
          <a:lstStyle>
            <a:lvl1pPr>
              <a:defRPr sz="2000"/>
            </a:lvl1pPr>
          </a:lstStyle>
          <a:p>
            <a:endParaRPr lang="en-US"/>
          </a:p>
        </p:txBody>
      </p:sp>
      <p:sp>
        <p:nvSpPr>
          <p:cNvPr id="11" name="Text Placeholder 5">
            <a:extLst>
              <a:ext uri="{FF2B5EF4-FFF2-40B4-BE49-F238E27FC236}">
                <a16:creationId xmlns:a16="http://schemas.microsoft.com/office/drawing/2014/main" id="{EC16571D-E859-6E81-4544-D50739D3CF43}"/>
              </a:ext>
            </a:extLst>
          </p:cNvPr>
          <p:cNvSpPr>
            <a:spLocks noGrp="1"/>
          </p:cNvSpPr>
          <p:nvPr>
            <p:ph type="body" sz="quarter" idx="17"/>
          </p:nvPr>
        </p:nvSpPr>
        <p:spPr>
          <a:xfrm>
            <a:off x="276224" y="1188630"/>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10280279"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dirty="0"/>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dirty="0"/>
              <a:t>03/05/2025</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grpSp>
        <p:nvGrpSpPr>
          <p:cNvPr id="17" name="Group 16">
            <a:extLst>
              <a:ext uri="{FF2B5EF4-FFF2-40B4-BE49-F238E27FC236}">
                <a16:creationId xmlns:a16="http://schemas.microsoft.com/office/drawing/2014/main" id="{C29DE0F4-AD47-47BE-862C-519D78552208}"/>
              </a:ext>
            </a:extLst>
          </p:cNvPr>
          <p:cNvGrpSpPr/>
          <p:nvPr userDrawn="1"/>
        </p:nvGrpSpPr>
        <p:grpSpPr>
          <a:xfrm>
            <a:off x="10308566" y="70818"/>
            <a:ext cx="1877335" cy="578242"/>
            <a:chOff x="10308566" y="70818"/>
            <a:chExt cx="1877335" cy="578242"/>
          </a:xfrm>
        </p:grpSpPr>
        <p:sp>
          <p:nvSpPr>
            <p:cNvPr id="18" name="Title 1">
              <a:extLst>
                <a:ext uri="{FF2B5EF4-FFF2-40B4-BE49-F238E27FC236}">
                  <a16:creationId xmlns:a16="http://schemas.microsoft.com/office/drawing/2014/main" id="{0E3E2FF2-73B8-43EC-A3F3-A06CBBBC4734}"/>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9" name="Picture 18">
              <a:extLst>
                <a:ext uri="{FF2B5EF4-FFF2-40B4-BE49-F238E27FC236}">
                  <a16:creationId xmlns:a16="http://schemas.microsoft.com/office/drawing/2014/main" id="{9D7651F3-624D-4C8A-A702-4E8EFFF174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8E841271-7B5D-79A1-3A89-74FBA8BFCDEE}"/>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 Sample Transfer System: Robotics Capabilities</a:t>
            </a:r>
          </a:p>
        </p:txBody>
      </p:sp>
    </p:spTree>
    <p:extLst>
      <p:ext uri="{BB962C8B-B14F-4D97-AF65-F5344CB8AC3E}">
        <p14:creationId xmlns:p14="http://schemas.microsoft.com/office/powerpoint/2010/main" val="24854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_Only_Whit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10280279"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dirty="0"/>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dirty="0"/>
              <a:t>03/05/2025</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grpSp>
        <p:nvGrpSpPr>
          <p:cNvPr id="11" name="Group 10">
            <a:extLst>
              <a:ext uri="{FF2B5EF4-FFF2-40B4-BE49-F238E27FC236}">
                <a16:creationId xmlns:a16="http://schemas.microsoft.com/office/drawing/2014/main" id="{5D428B9C-42C9-4095-9F62-FD562D5F2ED4}"/>
              </a:ext>
            </a:extLst>
          </p:cNvPr>
          <p:cNvGrpSpPr/>
          <p:nvPr userDrawn="1"/>
        </p:nvGrpSpPr>
        <p:grpSpPr>
          <a:xfrm>
            <a:off x="10308566" y="70818"/>
            <a:ext cx="1877335" cy="578242"/>
            <a:chOff x="10308566" y="70818"/>
            <a:chExt cx="1877335" cy="578242"/>
          </a:xfrm>
        </p:grpSpPr>
        <p:sp>
          <p:nvSpPr>
            <p:cNvPr id="13" name="Title 1">
              <a:extLst>
                <a:ext uri="{FF2B5EF4-FFF2-40B4-BE49-F238E27FC236}">
                  <a16:creationId xmlns:a16="http://schemas.microsoft.com/office/drawing/2014/main" id="{D4BB15C1-D86E-4019-B669-E94199D2606F}"/>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4" name="Picture 13">
              <a:extLst>
                <a:ext uri="{FF2B5EF4-FFF2-40B4-BE49-F238E27FC236}">
                  <a16:creationId xmlns:a16="http://schemas.microsoft.com/office/drawing/2014/main" id="{D7E10998-D290-4799-93B1-41B8ADE2BF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D6D5ADC2-7069-1215-0531-30E546EDF79D}"/>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 Sample Transfer System: Robotics Capabilities</a:t>
            </a:r>
          </a:p>
        </p:txBody>
      </p:sp>
    </p:spTree>
    <p:extLst>
      <p:ext uri="{BB962C8B-B14F-4D97-AF65-F5344CB8AC3E}">
        <p14:creationId xmlns:p14="http://schemas.microsoft.com/office/powerpoint/2010/main" val="251980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_Whi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r>
              <a:rPr lang="en-US"/>
              <a:t>DD/MM/YYYY</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grpSp>
        <p:nvGrpSpPr>
          <p:cNvPr id="8" name="Group 7">
            <a:extLst>
              <a:ext uri="{FF2B5EF4-FFF2-40B4-BE49-F238E27FC236}">
                <a16:creationId xmlns:a16="http://schemas.microsoft.com/office/drawing/2014/main" id="{1D387BBD-7C36-4DBB-B48E-70948920FAE9}"/>
              </a:ext>
            </a:extLst>
          </p:cNvPr>
          <p:cNvGrpSpPr/>
          <p:nvPr userDrawn="1"/>
        </p:nvGrpSpPr>
        <p:grpSpPr>
          <a:xfrm>
            <a:off x="10308566" y="70818"/>
            <a:ext cx="1877335" cy="578242"/>
            <a:chOff x="10308566" y="70818"/>
            <a:chExt cx="1877335" cy="578242"/>
          </a:xfrm>
        </p:grpSpPr>
        <p:sp>
          <p:nvSpPr>
            <p:cNvPr id="11" name="Title 1">
              <a:extLst>
                <a:ext uri="{FF2B5EF4-FFF2-40B4-BE49-F238E27FC236}">
                  <a16:creationId xmlns:a16="http://schemas.microsoft.com/office/drawing/2014/main" id="{4CEF4AA6-E1BE-4BCC-9CC0-A24F0B92204B}"/>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4" name="Picture 13">
              <a:extLst>
                <a:ext uri="{FF2B5EF4-FFF2-40B4-BE49-F238E27FC236}">
                  <a16:creationId xmlns:a16="http://schemas.microsoft.com/office/drawing/2014/main" id="{A58AB975-B8A3-4D36-8D41-D57056CF58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Tree>
    <p:extLst>
      <p:ext uri="{BB962C8B-B14F-4D97-AF65-F5344CB8AC3E}">
        <p14:creationId xmlns:p14="http://schemas.microsoft.com/office/powerpoint/2010/main" val="302791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_Multi">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A4EA522E-50E7-7BAF-2D71-DD182C535B6F}"/>
              </a:ext>
            </a:extLst>
          </p:cNvPr>
          <p:cNvSpPr/>
          <p:nvPr userDrawn="1"/>
        </p:nvSpPr>
        <p:spPr>
          <a:xfrm rot="10800000">
            <a:off x="0" y="1"/>
            <a:ext cx="12192000" cy="77230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Rectangle 11">
            <a:extLst>
              <a:ext uri="{FF2B5EF4-FFF2-40B4-BE49-F238E27FC236}">
                <a16:creationId xmlns:a16="http://schemas.microsoft.com/office/drawing/2014/main" id="{3B037966-CEA8-53E2-A4D6-04DE14F2403E}"/>
              </a:ext>
            </a:extLst>
          </p:cNvPr>
          <p:cNvSpPr/>
          <p:nvPr userDrawn="1"/>
        </p:nvSpPr>
        <p:spPr>
          <a:xfrm>
            <a:off x="0" y="708770"/>
            <a:ext cx="12188952" cy="6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0DC270-429D-22D1-6596-898C6B1A0400}"/>
              </a:ext>
            </a:extLst>
          </p:cNvPr>
          <p:cNvGrpSpPr/>
          <p:nvPr userDrawn="1"/>
        </p:nvGrpSpPr>
        <p:grpSpPr>
          <a:xfrm>
            <a:off x="0" y="1"/>
            <a:ext cx="486561" cy="708769"/>
            <a:chOff x="0" y="1"/>
            <a:chExt cx="1927002" cy="772302"/>
          </a:xfrm>
        </p:grpSpPr>
        <p:sp>
          <p:nvSpPr>
            <p:cNvPr id="13" name="Google Shape;77;p11">
              <a:extLst>
                <a:ext uri="{FF2B5EF4-FFF2-40B4-BE49-F238E27FC236}">
                  <a16:creationId xmlns:a16="http://schemas.microsoft.com/office/drawing/2014/main" id="{5DDD6E24-B686-B9A6-6A8E-FE9AB050C425}"/>
                </a:ext>
              </a:extLst>
            </p:cNvPr>
            <p:cNvSpPr/>
            <p:nvPr userDrawn="1"/>
          </p:nvSpPr>
          <p:spPr>
            <a:xfrm rot="10800000">
              <a:off x="0" y="1"/>
              <a:ext cx="1927002" cy="7723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 name="Google Shape;78;p11">
              <a:extLst>
                <a:ext uri="{FF2B5EF4-FFF2-40B4-BE49-F238E27FC236}">
                  <a16:creationId xmlns:a16="http://schemas.microsoft.com/office/drawing/2014/main" id="{3778FB58-9B15-2924-18A9-844E13D9DB83}"/>
                </a:ext>
              </a:extLst>
            </p:cNvPr>
            <p:cNvSpPr/>
            <p:nvPr userDrawn="1"/>
          </p:nvSpPr>
          <p:spPr>
            <a:xfrm rot="10800000">
              <a:off x="1" y="1"/>
              <a:ext cx="1777412" cy="7723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79;p11">
              <a:extLst>
                <a:ext uri="{FF2B5EF4-FFF2-40B4-BE49-F238E27FC236}">
                  <a16:creationId xmlns:a16="http://schemas.microsoft.com/office/drawing/2014/main" id="{80896E88-B96F-55D0-5CA9-B0A05F5383F2}"/>
                </a:ext>
              </a:extLst>
            </p:cNvPr>
            <p:cNvSpPr/>
            <p:nvPr userDrawn="1"/>
          </p:nvSpPr>
          <p:spPr>
            <a:xfrm rot="10800000">
              <a:off x="2" y="562981"/>
              <a:ext cx="1378553" cy="20932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8" name="Title 1">
            <a:extLst>
              <a:ext uri="{FF2B5EF4-FFF2-40B4-BE49-F238E27FC236}">
                <a16:creationId xmlns:a16="http://schemas.microsoft.com/office/drawing/2014/main" id="{6F99A813-7772-E0A6-7105-52C3B074B525}"/>
              </a:ext>
            </a:extLst>
          </p:cNvPr>
          <p:cNvSpPr>
            <a:spLocks noGrp="1"/>
          </p:cNvSpPr>
          <p:nvPr userDrawn="1">
            <p:ph type="title"/>
          </p:nvPr>
        </p:nvSpPr>
        <p:spPr>
          <a:xfrm>
            <a:off x="276352" y="146654"/>
            <a:ext cx="10280279" cy="552594"/>
          </a:xfrm>
          <a:prstGeom prst="rect">
            <a:avLst/>
          </a:prstGeom>
        </p:spPr>
        <p:txBody>
          <a:bodyPr/>
          <a:lstStyle>
            <a:lvl1pPr>
              <a:defRPr sz="2800" b="1" i="0">
                <a:solidFill>
                  <a:schemeClr val="bg1"/>
                </a:solidFill>
                <a:latin typeface="+mj-lt"/>
                <a:ea typeface="Helvetica Neue" panose="02000503000000020004" pitchFamily="2" charset="0"/>
                <a:cs typeface="Helvetica Neue" panose="02000503000000020004" pitchFamily="2" charset="0"/>
              </a:defRPr>
            </a:lvl1pPr>
          </a:lstStyle>
          <a:p>
            <a:endParaRPr lang="en-US" dirty="0"/>
          </a:p>
        </p:txBody>
      </p:sp>
      <p:sp>
        <p:nvSpPr>
          <p:cNvPr id="6" name="Text Placeholder 5">
            <a:extLst>
              <a:ext uri="{FF2B5EF4-FFF2-40B4-BE49-F238E27FC236}">
                <a16:creationId xmlns:a16="http://schemas.microsoft.com/office/drawing/2014/main" id="{6FF420E7-81D4-BD58-9C49-2368D2B602AB}"/>
              </a:ext>
            </a:extLst>
          </p:cNvPr>
          <p:cNvSpPr>
            <a:spLocks noGrp="1"/>
          </p:cNvSpPr>
          <p:nvPr userDrawn="1">
            <p:ph type="body" sz="quarter" idx="17"/>
          </p:nvPr>
        </p:nvSpPr>
        <p:spPr>
          <a:xfrm>
            <a:off x="276224" y="1188630"/>
            <a:ext cx="1161921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910E7-3E34-3017-D4F4-2BA14A2251D5}"/>
              </a:ext>
            </a:extLst>
          </p:cNvPr>
          <p:cNvSpPr>
            <a:spLocks noGrp="1"/>
          </p:cNvSpPr>
          <p:nvPr>
            <p:ph type="dt" sz="half" idx="18"/>
          </p:nvPr>
        </p:nvSpPr>
        <p:spPr/>
        <p:txBody>
          <a:bodyPr/>
          <a:lstStyle/>
          <a:p>
            <a:r>
              <a:rPr lang="en-US" dirty="0"/>
              <a:t>DD/MM/YYYY</a:t>
            </a:r>
          </a:p>
        </p:txBody>
      </p:sp>
      <p:sp>
        <p:nvSpPr>
          <p:cNvPr id="9" name="Slide Number Placeholder 8">
            <a:extLst>
              <a:ext uri="{FF2B5EF4-FFF2-40B4-BE49-F238E27FC236}">
                <a16:creationId xmlns:a16="http://schemas.microsoft.com/office/drawing/2014/main" id="{4E7A0F9E-05B7-4076-82A5-63B81ECF51F7}"/>
              </a:ext>
            </a:extLst>
          </p:cNvPr>
          <p:cNvSpPr>
            <a:spLocks noGrp="1"/>
          </p:cNvSpPr>
          <p:nvPr>
            <p:ph type="sldNum" sz="quarter" idx="20"/>
          </p:nvPr>
        </p:nvSpPr>
        <p:spPr/>
        <p:txBody>
          <a:bodyPr/>
          <a:lstStyle/>
          <a:p>
            <a:fld id="{2D04F4CF-F641-6E4E-8F87-8EB8AA2BFA51}" type="slidenum">
              <a:rPr lang="en-US" smtClean="0"/>
              <a:pPr/>
              <a:t>‹#›</a:t>
            </a:fld>
            <a:endParaRPr lang="en-US"/>
          </a:p>
        </p:txBody>
      </p:sp>
      <p:grpSp>
        <p:nvGrpSpPr>
          <p:cNvPr id="17" name="Group 16">
            <a:extLst>
              <a:ext uri="{FF2B5EF4-FFF2-40B4-BE49-F238E27FC236}">
                <a16:creationId xmlns:a16="http://schemas.microsoft.com/office/drawing/2014/main" id="{0C49109A-EDAB-4DA9-83B8-C65D925E9FBB}"/>
              </a:ext>
            </a:extLst>
          </p:cNvPr>
          <p:cNvGrpSpPr/>
          <p:nvPr userDrawn="1"/>
        </p:nvGrpSpPr>
        <p:grpSpPr>
          <a:xfrm>
            <a:off x="10308566" y="70818"/>
            <a:ext cx="1877335" cy="578242"/>
            <a:chOff x="10308566" y="70818"/>
            <a:chExt cx="1877335" cy="578242"/>
          </a:xfrm>
        </p:grpSpPr>
        <p:sp>
          <p:nvSpPr>
            <p:cNvPr id="18" name="Title 1">
              <a:extLst>
                <a:ext uri="{FF2B5EF4-FFF2-40B4-BE49-F238E27FC236}">
                  <a16:creationId xmlns:a16="http://schemas.microsoft.com/office/drawing/2014/main" id="{280E32A1-0B2C-4ED5-945D-633B91C68AC9}"/>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19" name="Picture 18">
              <a:extLst>
                <a:ext uri="{FF2B5EF4-FFF2-40B4-BE49-F238E27FC236}">
                  <a16:creationId xmlns:a16="http://schemas.microsoft.com/office/drawing/2014/main" id="{351C9C17-8FD7-4A5A-80F7-7CB951DD73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2" name="TextBox 1">
            <a:extLst>
              <a:ext uri="{FF2B5EF4-FFF2-40B4-BE49-F238E27FC236}">
                <a16:creationId xmlns:a16="http://schemas.microsoft.com/office/drawing/2014/main" id="{3E598874-AE36-A75A-7D1C-982B7DA5BB41}"/>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MSR-SRL-STS In-Contact Manipulation</a:t>
            </a:r>
          </a:p>
        </p:txBody>
      </p:sp>
    </p:spTree>
    <p:extLst>
      <p:ext uri="{BB962C8B-B14F-4D97-AF65-F5344CB8AC3E}">
        <p14:creationId xmlns:p14="http://schemas.microsoft.com/office/powerpoint/2010/main" val="418275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_Multi_Two_Section">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A4EA522E-50E7-7BAF-2D71-DD182C535B6F}"/>
              </a:ext>
            </a:extLst>
          </p:cNvPr>
          <p:cNvSpPr/>
          <p:nvPr userDrawn="1"/>
        </p:nvSpPr>
        <p:spPr>
          <a:xfrm rot="10800000">
            <a:off x="0" y="1"/>
            <a:ext cx="12192000" cy="772301"/>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Rectangle 11">
            <a:extLst>
              <a:ext uri="{FF2B5EF4-FFF2-40B4-BE49-F238E27FC236}">
                <a16:creationId xmlns:a16="http://schemas.microsoft.com/office/drawing/2014/main" id="{3B037966-CEA8-53E2-A4D6-04DE14F2403E}"/>
              </a:ext>
            </a:extLst>
          </p:cNvPr>
          <p:cNvSpPr/>
          <p:nvPr userDrawn="1"/>
        </p:nvSpPr>
        <p:spPr>
          <a:xfrm>
            <a:off x="0" y="708770"/>
            <a:ext cx="12188952" cy="6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0DC270-429D-22D1-6596-898C6B1A0400}"/>
              </a:ext>
            </a:extLst>
          </p:cNvPr>
          <p:cNvGrpSpPr/>
          <p:nvPr userDrawn="1"/>
        </p:nvGrpSpPr>
        <p:grpSpPr>
          <a:xfrm>
            <a:off x="0" y="1"/>
            <a:ext cx="486561" cy="708769"/>
            <a:chOff x="0" y="1"/>
            <a:chExt cx="1927002" cy="772302"/>
          </a:xfrm>
        </p:grpSpPr>
        <p:sp>
          <p:nvSpPr>
            <p:cNvPr id="13" name="Google Shape;77;p11">
              <a:extLst>
                <a:ext uri="{FF2B5EF4-FFF2-40B4-BE49-F238E27FC236}">
                  <a16:creationId xmlns:a16="http://schemas.microsoft.com/office/drawing/2014/main" id="{5DDD6E24-B686-B9A6-6A8E-FE9AB050C425}"/>
                </a:ext>
              </a:extLst>
            </p:cNvPr>
            <p:cNvSpPr/>
            <p:nvPr userDrawn="1"/>
          </p:nvSpPr>
          <p:spPr>
            <a:xfrm rot="10800000">
              <a:off x="0" y="1"/>
              <a:ext cx="1927002" cy="7723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 name="Google Shape;78;p11">
              <a:extLst>
                <a:ext uri="{FF2B5EF4-FFF2-40B4-BE49-F238E27FC236}">
                  <a16:creationId xmlns:a16="http://schemas.microsoft.com/office/drawing/2014/main" id="{3778FB58-9B15-2924-18A9-844E13D9DB83}"/>
                </a:ext>
              </a:extLst>
            </p:cNvPr>
            <p:cNvSpPr/>
            <p:nvPr userDrawn="1"/>
          </p:nvSpPr>
          <p:spPr>
            <a:xfrm rot="10800000">
              <a:off x="1" y="1"/>
              <a:ext cx="1777412" cy="7723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4" name="Google Shape;79;p11">
              <a:extLst>
                <a:ext uri="{FF2B5EF4-FFF2-40B4-BE49-F238E27FC236}">
                  <a16:creationId xmlns:a16="http://schemas.microsoft.com/office/drawing/2014/main" id="{80896E88-B96F-55D0-5CA9-B0A05F5383F2}"/>
                </a:ext>
              </a:extLst>
            </p:cNvPr>
            <p:cNvSpPr/>
            <p:nvPr userDrawn="1"/>
          </p:nvSpPr>
          <p:spPr>
            <a:xfrm rot="10800000">
              <a:off x="2" y="562981"/>
              <a:ext cx="1378553" cy="20932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8" name="Title 1">
            <a:extLst>
              <a:ext uri="{FF2B5EF4-FFF2-40B4-BE49-F238E27FC236}">
                <a16:creationId xmlns:a16="http://schemas.microsoft.com/office/drawing/2014/main" id="{6F99A813-7772-E0A6-7105-52C3B074B525}"/>
              </a:ext>
            </a:extLst>
          </p:cNvPr>
          <p:cNvSpPr>
            <a:spLocks noGrp="1"/>
          </p:cNvSpPr>
          <p:nvPr userDrawn="1">
            <p:ph type="title"/>
          </p:nvPr>
        </p:nvSpPr>
        <p:spPr>
          <a:xfrm>
            <a:off x="276352" y="146654"/>
            <a:ext cx="10280279" cy="552594"/>
          </a:xfrm>
          <a:prstGeom prst="rect">
            <a:avLst/>
          </a:prstGeom>
        </p:spPr>
        <p:txBody>
          <a:bodyPr/>
          <a:lstStyle>
            <a:lvl1pPr>
              <a:defRPr sz="2800" b="1" i="0">
                <a:solidFill>
                  <a:schemeClr val="bg1"/>
                </a:solidFill>
                <a:latin typeface="+mj-lt"/>
                <a:ea typeface="Helvetica Neue" panose="02000503000000020004" pitchFamily="2" charset="0"/>
                <a:cs typeface="Helvetica Neue" panose="02000503000000020004" pitchFamily="2" charset="0"/>
              </a:defRPr>
            </a:lvl1pPr>
          </a:lstStyle>
          <a:p>
            <a:endParaRPr lang="en-US" dirty="0"/>
          </a:p>
        </p:txBody>
      </p:sp>
      <p:sp>
        <p:nvSpPr>
          <p:cNvPr id="4" name="Date Placeholder 3">
            <a:extLst>
              <a:ext uri="{FF2B5EF4-FFF2-40B4-BE49-F238E27FC236}">
                <a16:creationId xmlns:a16="http://schemas.microsoft.com/office/drawing/2014/main" id="{C55910E7-3E34-3017-D4F4-2BA14A2251D5}"/>
              </a:ext>
            </a:extLst>
          </p:cNvPr>
          <p:cNvSpPr>
            <a:spLocks noGrp="1"/>
          </p:cNvSpPr>
          <p:nvPr>
            <p:ph type="dt" sz="half" idx="18"/>
          </p:nvPr>
        </p:nvSpPr>
        <p:spPr/>
        <p:txBody>
          <a:bodyPr/>
          <a:lstStyle/>
          <a:p>
            <a:r>
              <a:rPr lang="en-US"/>
              <a:t>DD/MM/YYYY</a:t>
            </a:r>
          </a:p>
        </p:txBody>
      </p:sp>
      <p:sp>
        <p:nvSpPr>
          <p:cNvPr id="9" name="Slide Number Placeholder 8">
            <a:extLst>
              <a:ext uri="{FF2B5EF4-FFF2-40B4-BE49-F238E27FC236}">
                <a16:creationId xmlns:a16="http://schemas.microsoft.com/office/drawing/2014/main" id="{4E7A0F9E-05B7-4076-82A5-63B81ECF51F7}"/>
              </a:ext>
            </a:extLst>
          </p:cNvPr>
          <p:cNvSpPr>
            <a:spLocks noGrp="1"/>
          </p:cNvSpPr>
          <p:nvPr>
            <p:ph type="sldNum" sz="quarter" idx="20"/>
          </p:nvPr>
        </p:nvSpPr>
        <p:spPr/>
        <p:txBody>
          <a:bodyPr/>
          <a:lstStyle/>
          <a:p>
            <a:fld id="{2D04F4CF-F641-6E4E-8F87-8EB8AA2BFA51}" type="slidenum">
              <a:rPr lang="en-US" smtClean="0"/>
              <a:pPr/>
              <a:t>‹#›</a:t>
            </a:fld>
            <a:endParaRPr lang="en-US"/>
          </a:p>
        </p:txBody>
      </p:sp>
      <p:sp>
        <p:nvSpPr>
          <p:cNvPr id="2" name="Text Placeholder 5">
            <a:extLst>
              <a:ext uri="{FF2B5EF4-FFF2-40B4-BE49-F238E27FC236}">
                <a16:creationId xmlns:a16="http://schemas.microsoft.com/office/drawing/2014/main" id="{DF4D316A-BA27-2CDA-E6DA-B2FBA93BD3CE}"/>
              </a:ext>
            </a:extLst>
          </p:cNvPr>
          <p:cNvSpPr>
            <a:spLocks noGrp="1"/>
          </p:cNvSpPr>
          <p:nvPr>
            <p:ph type="body" sz="quarter" idx="17"/>
          </p:nvPr>
        </p:nvSpPr>
        <p:spPr>
          <a:xfrm>
            <a:off x="276224" y="1188630"/>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03787DC-06EB-A69E-CA90-8F56F73F4CA4}"/>
              </a:ext>
            </a:extLst>
          </p:cNvPr>
          <p:cNvCxnSpPr>
            <a:cxnSpLocks/>
          </p:cNvCxnSpPr>
          <p:nvPr userDrawn="1"/>
        </p:nvCxnSpPr>
        <p:spPr>
          <a:xfrm>
            <a:off x="6096000" y="797216"/>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FBBFE8C3-7A9D-1B42-DB57-DC4E41CED085}"/>
              </a:ext>
            </a:extLst>
          </p:cNvPr>
          <p:cNvSpPr>
            <a:spLocks noGrp="1"/>
          </p:cNvSpPr>
          <p:nvPr>
            <p:ph type="body" sz="quarter" idx="21"/>
          </p:nvPr>
        </p:nvSpPr>
        <p:spPr>
          <a:xfrm>
            <a:off x="6215744" y="1185383"/>
            <a:ext cx="570003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9507C497-8B27-4505-8E04-3687D09AFC01}"/>
              </a:ext>
            </a:extLst>
          </p:cNvPr>
          <p:cNvGrpSpPr/>
          <p:nvPr userDrawn="1"/>
        </p:nvGrpSpPr>
        <p:grpSpPr>
          <a:xfrm>
            <a:off x="10308566" y="70818"/>
            <a:ext cx="1877335" cy="578242"/>
            <a:chOff x="10308566" y="70818"/>
            <a:chExt cx="1877335" cy="578242"/>
          </a:xfrm>
        </p:grpSpPr>
        <p:sp>
          <p:nvSpPr>
            <p:cNvPr id="21" name="Title 1">
              <a:extLst>
                <a:ext uri="{FF2B5EF4-FFF2-40B4-BE49-F238E27FC236}">
                  <a16:creationId xmlns:a16="http://schemas.microsoft.com/office/drawing/2014/main" id="{AA602D0A-F1DB-4373-AAC4-D25A97970666}"/>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bg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22" name="Picture 21">
              <a:extLst>
                <a:ext uri="{FF2B5EF4-FFF2-40B4-BE49-F238E27FC236}">
                  <a16:creationId xmlns:a16="http://schemas.microsoft.com/office/drawing/2014/main" id="{978E8C4A-8A8C-4726-86C1-B3D29453B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
        <p:nvSpPr>
          <p:cNvPr id="3" name="TextBox 2">
            <a:extLst>
              <a:ext uri="{FF2B5EF4-FFF2-40B4-BE49-F238E27FC236}">
                <a16:creationId xmlns:a16="http://schemas.microsoft.com/office/drawing/2014/main" id="{FF050893-595C-F6A6-661C-73CED97A0A72}"/>
              </a:ext>
            </a:extLst>
          </p:cNvPr>
          <p:cNvSpPr txBox="1"/>
          <p:nvPr userDrawn="1"/>
        </p:nvSpPr>
        <p:spPr>
          <a:xfrm>
            <a:off x="276224" y="770575"/>
            <a:ext cx="10280407"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C8E"/>
                </a:solidFill>
              </a:rPr>
              <a:t>MSR-SRL-STS In-Contact Manipulation</a:t>
            </a:r>
          </a:p>
        </p:txBody>
      </p:sp>
    </p:spTree>
    <p:extLst>
      <p:ext uri="{BB962C8B-B14F-4D97-AF65-F5344CB8AC3E}">
        <p14:creationId xmlns:p14="http://schemas.microsoft.com/office/powerpoint/2010/main" val="422646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D35CE0-BE9E-04E2-2621-F00930C32596}"/>
              </a:ext>
            </a:extLst>
          </p:cNvPr>
          <p:cNvSpPr>
            <a:spLocks noGrp="1"/>
          </p:cNvSpPr>
          <p:nvPr>
            <p:ph type="dt" sz="half" idx="2"/>
          </p:nvPr>
        </p:nvSpPr>
        <p:spPr>
          <a:xfrm>
            <a:off x="352612" y="6492875"/>
            <a:ext cx="1710884" cy="365125"/>
          </a:xfrm>
          <a:prstGeom prst="rect">
            <a:avLst/>
          </a:prstGeom>
        </p:spPr>
        <p:txBody>
          <a:bodyPr vert="horz" lIns="91440" tIns="45720" rIns="0" bIns="45720" rtlCol="0" anchor="ctr"/>
          <a:lstStyle>
            <a:lvl1pPr algn="l">
              <a:defRPr sz="800" b="0" i="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03/05/2025</a:t>
            </a:r>
          </a:p>
        </p:txBody>
      </p:sp>
      <p:sp>
        <p:nvSpPr>
          <p:cNvPr id="7" name="Slide Number Placeholder 5">
            <a:extLst>
              <a:ext uri="{FF2B5EF4-FFF2-40B4-BE49-F238E27FC236}">
                <a16:creationId xmlns:a16="http://schemas.microsoft.com/office/drawing/2014/main" id="{C65E2747-DA59-7796-1E3F-3EC6A115C85F}"/>
              </a:ext>
            </a:extLst>
          </p:cNvPr>
          <p:cNvSpPr>
            <a:spLocks noGrp="1"/>
          </p:cNvSpPr>
          <p:nvPr>
            <p:ph type="sldNum" sz="quarter" idx="4"/>
          </p:nvPr>
        </p:nvSpPr>
        <p:spPr>
          <a:xfrm>
            <a:off x="10739671" y="6492875"/>
            <a:ext cx="667082" cy="365125"/>
          </a:xfrm>
          <a:prstGeom prst="rect">
            <a:avLst/>
          </a:prstGeom>
        </p:spPr>
        <p:txBody>
          <a:bodyPr vert="horz" lIns="91440" tIns="45720" rIns="91440" bIns="45720" rtlCol="0" anchor="ctr"/>
          <a:lstStyle>
            <a:lvl1pPr algn="r">
              <a:defRPr lang="en-US" sz="800" b="0" i="0" smtClean="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D04F4CF-F641-6E4E-8F87-8EB8AA2BFA51}" type="slidenum">
              <a:rPr lang="en-US" smtClean="0"/>
              <a:pPr/>
              <a:t>‹#›</a:t>
            </a:fld>
            <a:endParaRPr lang="en-US"/>
          </a:p>
        </p:txBody>
      </p:sp>
      <p:sp>
        <p:nvSpPr>
          <p:cNvPr id="3" name="Slide Number Placeholder 5">
            <a:extLst>
              <a:ext uri="{FF2B5EF4-FFF2-40B4-BE49-F238E27FC236}">
                <a16:creationId xmlns:a16="http://schemas.microsoft.com/office/drawing/2014/main" id="{15AD9272-33AD-F9DB-D4A8-21EDA489DA60}"/>
              </a:ext>
            </a:extLst>
          </p:cNvPr>
          <p:cNvSpPr txBox="1">
            <a:spLocks/>
          </p:cNvSpPr>
          <p:nvPr userDrawn="1"/>
        </p:nvSpPr>
        <p:spPr>
          <a:xfrm>
            <a:off x="11172306" y="6492875"/>
            <a:ext cx="667082"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800" b="0" i="0" kern="1200" smtClean="0">
                <a:solidFill>
                  <a:srgbClr val="EB1B2C"/>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2"/>
              </a:solidFill>
            </a:endParaRPr>
          </a:p>
        </p:txBody>
      </p:sp>
    </p:spTree>
    <p:extLst>
      <p:ext uri="{BB962C8B-B14F-4D97-AF65-F5344CB8AC3E}">
        <p14:creationId xmlns:p14="http://schemas.microsoft.com/office/powerpoint/2010/main" val="2573737425"/>
      </p:ext>
    </p:extLst>
  </p:cSld>
  <p:clrMap bg1="lt1" tx1="dk1" bg2="lt2" tx2="dk2" accent1="accent1" accent2="accent2" accent3="accent3" accent4="accent4" accent5="accent5" accent6="accent6" hlink="hlink" folHlink="folHlink"/>
  <p:sldLayoutIdLst>
    <p:sldLayoutId id="2147483781" r:id="rId1"/>
    <p:sldLayoutId id="2147483791" r:id="rId2"/>
    <p:sldLayoutId id="2147483783" r:id="rId3"/>
    <p:sldLayoutId id="2147483785" r:id="rId4"/>
    <p:sldLayoutId id="2147483787" r:id="rId5"/>
    <p:sldLayoutId id="2147483789" r:id="rId6"/>
    <p:sldLayoutId id="2147483782" r:id="rId7"/>
    <p:sldLayoutId id="2147483775" r:id="rId8"/>
    <p:sldLayoutId id="2147483784" r:id="rId9"/>
    <p:sldLayoutId id="2147483786" r:id="rId10"/>
    <p:sldLayoutId id="2147483788" r:id="rId11"/>
    <p:sldLayoutId id="2147483790" r:id="rId12"/>
    <p:sldLayoutId id="2147483778" r:id="rId13"/>
    <p:sldLayoutId id="214748377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4EB2-A825-405A-848E-BB6E20A7DF4B}"/>
              </a:ext>
            </a:extLst>
          </p:cNvPr>
          <p:cNvSpPr>
            <a:spLocks noGrp="1"/>
          </p:cNvSpPr>
          <p:nvPr>
            <p:ph type="ctrTitle"/>
          </p:nvPr>
        </p:nvSpPr>
        <p:spPr>
          <a:xfrm>
            <a:off x="105043" y="5396540"/>
            <a:ext cx="7524557" cy="571007"/>
          </a:xfrm>
        </p:spPr>
        <p:txBody>
          <a:bodyPr/>
          <a:lstStyle/>
          <a:p>
            <a:r>
              <a:rPr lang="en-US" sz="3200" dirty="0"/>
              <a:t>Robotics Capabilities Development for Mars Sample Return Transfer Activities</a:t>
            </a:r>
          </a:p>
        </p:txBody>
      </p:sp>
      <p:sp>
        <p:nvSpPr>
          <p:cNvPr id="3" name="Subtitle 2">
            <a:extLst>
              <a:ext uri="{FF2B5EF4-FFF2-40B4-BE49-F238E27FC236}">
                <a16:creationId xmlns:a16="http://schemas.microsoft.com/office/drawing/2014/main" id="{C7C30EA5-3819-405D-BE1C-194EC72CBEB1}"/>
              </a:ext>
            </a:extLst>
          </p:cNvPr>
          <p:cNvSpPr>
            <a:spLocks noGrp="1"/>
          </p:cNvSpPr>
          <p:nvPr>
            <p:ph type="subTitle" idx="1"/>
          </p:nvPr>
        </p:nvSpPr>
        <p:spPr>
          <a:xfrm>
            <a:off x="8483730" y="3244645"/>
            <a:ext cx="3645877" cy="2913629"/>
          </a:xfrm>
        </p:spPr>
        <p:txBody>
          <a:bodyPr/>
          <a:lstStyle/>
          <a:p>
            <a:r>
              <a:rPr lang="en-US" sz="2000" dirty="0"/>
              <a:t>Marco Dolci, Joseph Bowkett, Philip Bailey, Anna Boettcher, Junggon Kim, Preston Rogers,</a:t>
            </a:r>
            <a:br>
              <a:rPr lang="en-US" sz="2000" dirty="0"/>
            </a:br>
            <a:r>
              <a:rPr lang="en-US" sz="2000" dirty="0"/>
              <a:t>Tu-Hoa Pham, Daniel Chavez Clemente, Jennifer Shatts, Julie Townsend, Philip Twu,</a:t>
            </a:r>
            <a:br>
              <a:rPr lang="en-US" sz="2000" dirty="0"/>
            </a:br>
            <a:r>
              <a:rPr lang="en-US" sz="2000" dirty="0"/>
              <a:t>and Curtis Collins </a:t>
            </a:r>
          </a:p>
        </p:txBody>
      </p:sp>
      <p:sp>
        <p:nvSpPr>
          <p:cNvPr id="4" name="Text Placeholder 3">
            <a:extLst>
              <a:ext uri="{FF2B5EF4-FFF2-40B4-BE49-F238E27FC236}">
                <a16:creationId xmlns:a16="http://schemas.microsoft.com/office/drawing/2014/main" id="{10680B02-26A3-4AC2-85BD-D7FB90C14579}"/>
              </a:ext>
            </a:extLst>
          </p:cNvPr>
          <p:cNvSpPr>
            <a:spLocks noGrp="1"/>
          </p:cNvSpPr>
          <p:nvPr>
            <p:ph type="body" sz="quarter" idx="12"/>
          </p:nvPr>
        </p:nvSpPr>
        <p:spPr>
          <a:xfrm>
            <a:off x="8040189" y="6489246"/>
            <a:ext cx="4046768" cy="368754"/>
          </a:xfrm>
        </p:spPr>
        <p:txBody>
          <a:bodyPr/>
          <a:lstStyle/>
          <a:p>
            <a:r>
              <a:rPr lang="en-US" sz="2000" dirty="0">
                <a:latin typeface="Helvetica Neue Light" panose="02000403000000020004"/>
              </a:rPr>
              <a:t>03/05/2025</a:t>
            </a:r>
          </a:p>
        </p:txBody>
      </p:sp>
      <p:sp>
        <p:nvSpPr>
          <p:cNvPr id="13" name="Rectangle 12">
            <a:extLst>
              <a:ext uri="{FF2B5EF4-FFF2-40B4-BE49-F238E27FC236}">
                <a16:creationId xmlns:a16="http://schemas.microsoft.com/office/drawing/2014/main" id="{85996937-124B-DD3E-953E-9BE76BAFA419}"/>
              </a:ext>
            </a:extLst>
          </p:cNvPr>
          <p:cNvSpPr/>
          <p:nvPr/>
        </p:nvSpPr>
        <p:spPr>
          <a:xfrm>
            <a:off x="4474346" y="3133276"/>
            <a:ext cx="1766656" cy="11274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B3A890F-80BE-8A53-CB9E-6F22DDCB4A5C}"/>
              </a:ext>
            </a:extLst>
          </p:cNvPr>
          <p:cNvGrpSpPr/>
          <p:nvPr/>
        </p:nvGrpSpPr>
        <p:grpSpPr>
          <a:xfrm>
            <a:off x="-1" y="4460631"/>
            <a:ext cx="3208345" cy="659375"/>
            <a:chOff x="961292" y="2455985"/>
            <a:chExt cx="2778370" cy="571007"/>
          </a:xfrm>
        </p:grpSpPr>
        <p:sp>
          <p:nvSpPr>
            <p:cNvPr id="6" name="Rectangle 5">
              <a:extLst>
                <a:ext uri="{FF2B5EF4-FFF2-40B4-BE49-F238E27FC236}">
                  <a16:creationId xmlns:a16="http://schemas.microsoft.com/office/drawing/2014/main" id="{A859ACC9-EFEC-EBBD-87B9-614FEA11F48F}"/>
                </a:ext>
              </a:extLst>
            </p:cNvPr>
            <p:cNvSpPr/>
            <p:nvPr/>
          </p:nvSpPr>
          <p:spPr>
            <a:xfrm>
              <a:off x="961292" y="2455985"/>
              <a:ext cx="2778370" cy="5710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C23332-A056-678B-1458-0018850DFEBE}"/>
                </a:ext>
              </a:extLst>
            </p:cNvPr>
            <p:cNvPicPr>
              <a:picLocks noChangeAspect="1"/>
            </p:cNvPicPr>
            <p:nvPr/>
          </p:nvPicPr>
          <p:blipFill rotWithShape="1">
            <a:blip r:embed="rId3"/>
            <a:srcRect l="5263" t="18388" r="4667" b="18082"/>
            <a:stretch/>
          </p:blipFill>
          <p:spPr>
            <a:xfrm>
              <a:off x="978416" y="2479433"/>
              <a:ext cx="2702169" cy="527539"/>
            </a:xfrm>
            <a:prstGeom prst="rect">
              <a:avLst/>
            </a:prstGeom>
          </p:spPr>
        </p:pic>
      </p:grpSp>
      <p:sp>
        <p:nvSpPr>
          <p:cNvPr id="8" name="TextBox 7">
            <a:extLst>
              <a:ext uri="{FF2B5EF4-FFF2-40B4-BE49-F238E27FC236}">
                <a16:creationId xmlns:a16="http://schemas.microsoft.com/office/drawing/2014/main" id="{20B80E52-7F2E-69D5-EAC2-BD39DDAA1806}"/>
              </a:ext>
            </a:extLst>
          </p:cNvPr>
          <p:cNvSpPr txBox="1"/>
          <p:nvPr/>
        </p:nvSpPr>
        <p:spPr>
          <a:xfrm>
            <a:off x="-1" y="6500970"/>
            <a:ext cx="7193076" cy="416169"/>
          </a:xfrm>
          <a:prstGeom prst="rect">
            <a:avLst/>
          </a:prstGeom>
          <a:noFill/>
          <a:ln w="0">
            <a:noFill/>
          </a:ln>
        </p:spPr>
        <p:txBody>
          <a:bodyPr lIns="90000" tIns="45000" rIns="90000" bIns="45000" anchor="t">
            <a:noAutofit/>
          </a:bodyPr>
          <a:lstStyle/>
          <a:p>
            <a:r>
              <a:rPr lang="en-US" sz="1100" b="0" strike="noStrike" spc="-1" dirty="0">
                <a:solidFill>
                  <a:schemeClr val="bg1"/>
                </a:solidFill>
                <a:latin typeface="Arial"/>
              </a:rPr>
              <a:t>The decision to implement Mars Sample Return will not be finalized until NASA’s completion of the National Environmental Policy Act (NEPA) process. This document is being made available for information purposes only.</a:t>
            </a:r>
          </a:p>
        </p:txBody>
      </p:sp>
      <p:sp>
        <p:nvSpPr>
          <p:cNvPr id="9" name="TextBox 8">
            <a:extLst>
              <a:ext uri="{FF2B5EF4-FFF2-40B4-BE49-F238E27FC236}">
                <a16:creationId xmlns:a16="http://schemas.microsoft.com/office/drawing/2014/main" id="{BC6CC225-375F-509D-5365-8EFEB46410D7}"/>
              </a:ext>
            </a:extLst>
          </p:cNvPr>
          <p:cNvSpPr txBox="1"/>
          <p:nvPr/>
        </p:nvSpPr>
        <p:spPr>
          <a:xfrm>
            <a:off x="4229328" y="2797627"/>
            <a:ext cx="2148026" cy="307777"/>
          </a:xfrm>
          <a:prstGeom prst="rect">
            <a:avLst/>
          </a:prstGeom>
          <a:solidFill>
            <a:schemeClr val="bg1"/>
          </a:solidFill>
        </p:spPr>
        <p:txBody>
          <a:bodyPr wrap="square" rtlCol="0">
            <a:spAutoFit/>
          </a:bodyPr>
          <a:lstStyle/>
          <a:p>
            <a:pPr algn="ctr"/>
            <a:r>
              <a:rPr lang="en-US" sz="1400" dirty="0">
                <a:solidFill>
                  <a:srgbClr val="FF0000"/>
                </a:solidFill>
              </a:rPr>
              <a:t>Sample Transfer System</a:t>
            </a:r>
          </a:p>
        </p:txBody>
      </p:sp>
      <p:sp>
        <p:nvSpPr>
          <p:cNvPr id="10" name="Subtitle 2">
            <a:extLst>
              <a:ext uri="{FF2B5EF4-FFF2-40B4-BE49-F238E27FC236}">
                <a16:creationId xmlns:a16="http://schemas.microsoft.com/office/drawing/2014/main" id="{5DA45C64-0740-2DF6-58BE-DAE18DFAA30D}"/>
              </a:ext>
            </a:extLst>
          </p:cNvPr>
          <p:cNvSpPr txBox="1">
            <a:spLocks/>
          </p:cNvSpPr>
          <p:nvPr/>
        </p:nvSpPr>
        <p:spPr>
          <a:xfrm>
            <a:off x="8483730" y="5932513"/>
            <a:ext cx="3645877" cy="654774"/>
          </a:xfrm>
          <a:prstGeom prst="rect">
            <a:avLst/>
          </a:prstGeom>
          <a:ln>
            <a:noFill/>
          </a:ln>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lang="en-US" sz="2800" b="0" i="0" kern="0" cap="none" spc="200" baseline="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1400" dirty="0"/>
              <a:t>Jet Propulsion Laboratory, California Institute of Technology</a:t>
            </a:r>
          </a:p>
        </p:txBody>
      </p:sp>
      <p:sp>
        <p:nvSpPr>
          <p:cNvPr id="11" name="TextBox 10">
            <a:extLst>
              <a:ext uri="{FF2B5EF4-FFF2-40B4-BE49-F238E27FC236}">
                <a16:creationId xmlns:a16="http://schemas.microsoft.com/office/drawing/2014/main" id="{1CAF129E-A729-EA59-B356-696FD0DEBA08}"/>
              </a:ext>
            </a:extLst>
          </p:cNvPr>
          <p:cNvSpPr txBox="1"/>
          <p:nvPr/>
        </p:nvSpPr>
        <p:spPr>
          <a:xfrm>
            <a:off x="0" y="0"/>
            <a:ext cx="7193075" cy="261610"/>
          </a:xfrm>
          <a:prstGeom prst="rect">
            <a:avLst/>
          </a:prstGeom>
        </p:spPr>
        <p:txBody>
          <a:bodyPr wrap="square" rtlCol="0">
            <a:spAutoFit/>
          </a:bodyPr>
          <a:lstStyle/>
          <a:p>
            <a:pPr algn="l"/>
            <a:r>
              <a:rPr lang="en-US" sz="1100" dirty="0">
                <a:solidFill>
                  <a:schemeClr val="bg1"/>
                </a:solidFill>
              </a:rPr>
              <a:t>Note: this presentation describes work from the circa 2023 MSR architecture that has since been changed.</a:t>
            </a:r>
          </a:p>
        </p:txBody>
      </p:sp>
      <p:sp>
        <p:nvSpPr>
          <p:cNvPr id="15" name="TextBox 14">
            <a:extLst>
              <a:ext uri="{FF2B5EF4-FFF2-40B4-BE49-F238E27FC236}">
                <a16:creationId xmlns:a16="http://schemas.microsoft.com/office/drawing/2014/main" id="{59A368A3-D11F-B6B6-1989-E2E607A9AD4F}"/>
              </a:ext>
            </a:extLst>
          </p:cNvPr>
          <p:cNvSpPr txBox="1"/>
          <p:nvPr/>
        </p:nvSpPr>
        <p:spPr>
          <a:xfrm>
            <a:off x="9195979" y="-2727"/>
            <a:ext cx="2996021" cy="461665"/>
          </a:xfrm>
          <a:prstGeom prst="rect">
            <a:avLst/>
          </a:prstGeom>
          <a:noFill/>
        </p:spPr>
        <p:txBody>
          <a:bodyPr wrap="square">
            <a:spAutoFit/>
          </a:bodyPr>
          <a:lstStyle/>
          <a:p>
            <a:pPr algn="r"/>
            <a:r>
              <a:rPr lang="en-US" sz="1200" dirty="0">
                <a:solidFill>
                  <a:schemeClr val="bg1"/>
                </a:solidFill>
              </a:rPr>
              <a:t>© 2025 California Institute of Technology. Government sponsorship acknowledged.</a:t>
            </a:r>
          </a:p>
        </p:txBody>
      </p:sp>
    </p:spTree>
    <p:extLst>
      <p:ext uri="{BB962C8B-B14F-4D97-AF65-F5344CB8AC3E}">
        <p14:creationId xmlns:p14="http://schemas.microsoft.com/office/powerpoint/2010/main" val="2921909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B9B51-603F-68F1-BA0A-14A8A1AD5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7C2A7-3F00-1BE5-71EE-2ED2A273423E}"/>
              </a:ext>
            </a:extLst>
          </p:cNvPr>
          <p:cNvSpPr>
            <a:spLocks noGrp="1"/>
          </p:cNvSpPr>
          <p:nvPr>
            <p:ph type="title"/>
          </p:nvPr>
        </p:nvSpPr>
        <p:spPr/>
        <p:txBody>
          <a:bodyPr/>
          <a:lstStyle/>
          <a:p>
            <a:r>
              <a:rPr lang="en-US" dirty="0"/>
              <a:t>Test Venues</a:t>
            </a:r>
          </a:p>
        </p:txBody>
      </p:sp>
      <p:sp>
        <p:nvSpPr>
          <p:cNvPr id="3" name="Date Placeholder 2">
            <a:extLst>
              <a:ext uri="{FF2B5EF4-FFF2-40B4-BE49-F238E27FC236}">
                <a16:creationId xmlns:a16="http://schemas.microsoft.com/office/drawing/2014/main" id="{C98411DB-8EF6-845E-D6CD-B529BE4451C6}"/>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71CEF382-3CD3-C070-F06F-B85A30DEC5EC}"/>
              </a:ext>
            </a:extLst>
          </p:cNvPr>
          <p:cNvSpPr>
            <a:spLocks noGrp="1"/>
          </p:cNvSpPr>
          <p:nvPr>
            <p:ph type="sldNum" sz="quarter" idx="20"/>
          </p:nvPr>
        </p:nvSpPr>
        <p:spPr/>
        <p:txBody>
          <a:bodyPr/>
          <a:lstStyle/>
          <a:p>
            <a:fld id="{2D04F4CF-F641-6E4E-8F87-8EB8AA2BFA51}" type="slidenum">
              <a:rPr lang="en-US" smtClean="0"/>
              <a:pPr/>
              <a:t>10</a:t>
            </a:fld>
            <a:endParaRPr lang="en-US"/>
          </a:p>
        </p:txBody>
      </p:sp>
      <p:grpSp>
        <p:nvGrpSpPr>
          <p:cNvPr id="11" name="Group 10">
            <a:extLst>
              <a:ext uri="{FF2B5EF4-FFF2-40B4-BE49-F238E27FC236}">
                <a16:creationId xmlns:a16="http://schemas.microsoft.com/office/drawing/2014/main" id="{47D849AC-BF16-863E-7D68-2C44F5194441}"/>
              </a:ext>
            </a:extLst>
          </p:cNvPr>
          <p:cNvGrpSpPr/>
          <p:nvPr/>
        </p:nvGrpSpPr>
        <p:grpSpPr>
          <a:xfrm>
            <a:off x="8140702" y="890139"/>
            <a:ext cx="4049207" cy="3134765"/>
            <a:chOff x="7612639" y="1289235"/>
            <a:chExt cx="4428820" cy="3428649"/>
          </a:xfrm>
        </p:grpSpPr>
        <p:pic>
          <p:nvPicPr>
            <p:cNvPr id="10" name="Picture 9">
              <a:extLst>
                <a:ext uri="{FF2B5EF4-FFF2-40B4-BE49-F238E27FC236}">
                  <a16:creationId xmlns:a16="http://schemas.microsoft.com/office/drawing/2014/main" id="{A090A88A-B9C8-40DC-364B-BC5DF7133C66}"/>
                </a:ext>
              </a:extLst>
            </p:cNvPr>
            <p:cNvPicPr>
              <a:picLocks noChangeAspect="1"/>
            </p:cNvPicPr>
            <p:nvPr/>
          </p:nvPicPr>
          <p:blipFill>
            <a:blip r:embed="rId3"/>
            <a:srcRect l="13048" t="9848" r="3121" b="44000"/>
            <a:stretch/>
          </p:blipFill>
          <p:spPr>
            <a:xfrm>
              <a:off x="7612639" y="1289235"/>
              <a:ext cx="4382292" cy="3428649"/>
            </a:xfrm>
            <a:prstGeom prst="rect">
              <a:avLst/>
            </a:prstGeom>
          </p:spPr>
        </p:pic>
        <p:sp>
          <p:nvSpPr>
            <p:cNvPr id="5" name="TextBox 4">
              <a:extLst>
                <a:ext uri="{FF2B5EF4-FFF2-40B4-BE49-F238E27FC236}">
                  <a16:creationId xmlns:a16="http://schemas.microsoft.com/office/drawing/2014/main" id="{49EB5564-F2A5-C342-ABFA-C5FE6FFDC7A2}"/>
                </a:ext>
              </a:extLst>
            </p:cNvPr>
            <p:cNvSpPr txBox="1"/>
            <p:nvPr/>
          </p:nvSpPr>
          <p:spPr>
            <a:xfrm>
              <a:off x="8987110" y="3940909"/>
              <a:ext cx="3054349" cy="369332"/>
            </a:xfrm>
            <a:prstGeom prst="rect">
              <a:avLst/>
            </a:prstGeom>
          </p:spPr>
          <p:txBody>
            <a:bodyPr wrap="square" rtlCol="0">
              <a:spAutoFit/>
            </a:bodyPr>
            <a:lstStyle/>
            <a:p>
              <a:pPr algn="r"/>
              <a:r>
                <a:rPr lang="en-US" dirty="0">
                  <a:solidFill>
                    <a:schemeClr val="bg1"/>
                  </a:solidFill>
                </a:rPr>
                <a:t>Bradbury 7 DoF Testbed</a:t>
              </a:r>
            </a:p>
          </p:txBody>
        </p:sp>
      </p:grpSp>
      <p:pic>
        <p:nvPicPr>
          <p:cNvPr id="6" name="Picture 5">
            <a:extLst>
              <a:ext uri="{FF2B5EF4-FFF2-40B4-BE49-F238E27FC236}">
                <a16:creationId xmlns:a16="http://schemas.microsoft.com/office/drawing/2014/main" id="{9ED84D39-25FD-4C89-3370-6F52BFABA2D9}"/>
              </a:ext>
            </a:extLst>
          </p:cNvPr>
          <p:cNvPicPr>
            <a:picLocks noChangeAspect="1"/>
          </p:cNvPicPr>
          <p:nvPr/>
        </p:nvPicPr>
        <p:blipFill rotWithShape="1">
          <a:blip r:embed="rId4"/>
          <a:srcRect l="21130" t="9965" r="33338" b="4313"/>
          <a:stretch/>
        </p:blipFill>
        <p:spPr>
          <a:xfrm rot="10800000">
            <a:off x="352612" y="1098546"/>
            <a:ext cx="3698688" cy="3916918"/>
          </a:xfrm>
          <a:prstGeom prst="rect">
            <a:avLst/>
          </a:prstGeom>
        </p:spPr>
      </p:pic>
      <p:pic>
        <p:nvPicPr>
          <p:cNvPr id="7" name="Picture 6">
            <a:extLst>
              <a:ext uri="{FF2B5EF4-FFF2-40B4-BE49-F238E27FC236}">
                <a16:creationId xmlns:a16="http://schemas.microsoft.com/office/drawing/2014/main" id="{6DF64DCD-8FB3-8F71-952F-C1D8A958C5AA}"/>
              </a:ext>
            </a:extLst>
          </p:cNvPr>
          <p:cNvPicPr>
            <a:picLocks noChangeAspect="1"/>
          </p:cNvPicPr>
          <p:nvPr/>
        </p:nvPicPr>
        <p:blipFill>
          <a:blip r:embed="rId5"/>
          <a:srcRect l="9688" r="3571" b="22300"/>
          <a:stretch/>
        </p:blipFill>
        <p:spPr>
          <a:xfrm>
            <a:off x="352611" y="5259267"/>
            <a:ext cx="3698689" cy="1233608"/>
          </a:xfrm>
          <a:prstGeom prst="rect">
            <a:avLst/>
          </a:prstGeom>
        </p:spPr>
      </p:pic>
      <p:sp>
        <p:nvSpPr>
          <p:cNvPr id="8" name="TextBox 7">
            <a:extLst>
              <a:ext uri="{FF2B5EF4-FFF2-40B4-BE49-F238E27FC236}">
                <a16:creationId xmlns:a16="http://schemas.microsoft.com/office/drawing/2014/main" id="{3DAF2B2A-4E52-3CF1-380C-1DB2CE406817}"/>
              </a:ext>
            </a:extLst>
          </p:cNvPr>
          <p:cNvSpPr txBox="1"/>
          <p:nvPr/>
        </p:nvSpPr>
        <p:spPr>
          <a:xfrm>
            <a:off x="2590800" y="6116221"/>
            <a:ext cx="1422400" cy="338554"/>
          </a:xfrm>
          <a:prstGeom prst="rect">
            <a:avLst/>
          </a:prstGeom>
          <a:solidFill>
            <a:schemeClr val="bg1"/>
          </a:solidFill>
        </p:spPr>
        <p:txBody>
          <a:bodyPr wrap="square" rtlCol="0">
            <a:spAutoFit/>
          </a:bodyPr>
          <a:lstStyle/>
          <a:p>
            <a:pPr algn="r"/>
            <a:r>
              <a:rPr lang="en-US" sz="1600" dirty="0"/>
              <a:t>Clark Testbed</a:t>
            </a:r>
          </a:p>
        </p:txBody>
      </p:sp>
      <p:sp>
        <p:nvSpPr>
          <p:cNvPr id="12" name="TextBox 11">
            <a:extLst>
              <a:ext uri="{FF2B5EF4-FFF2-40B4-BE49-F238E27FC236}">
                <a16:creationId xmlns:a16="http://schemas.microsoft.com/office/drawing/2014/main" id="{A83E7D80-6756-51B8-DE81-E8696607FB3C}"/>
              </a:ext>
            </a:extLst>
          </p:cNvPr>
          <p:cNvSpPr txBox="1"/>
          <p:nvPr/>
        </p:nvSpPr>
        <p:spPr>
          <a:xfrm>
            <a:off x="4051300" y="1073960"/>
            <a:ext cx="2130552" cy="1754326"/>
          </a:xfrm>
          <a:prstGeom prst="rect">
            <a:avLst/>
          </a:prstGeom>
        </p:spPr>
        <p:txBody>
          <a:bodyPr wrap="square" rtlCol="0">
            <a:spAutoFit/>
          </a:bodyPr>
          <a:lstStyle/>
          <a:p>
            <a:pPr algn="l"/>
            <a:r>
              <a:rPr lang="en-US" dirty="0"/>
              <a:t>Asimov: used for early station interaction exploration with simplified geometries</a:t>
            </a:r>
          </a:p>
        </p:txBody>
      </p:sp>
      <p:sp>
        <p:nvSpPr>
          <p:cNvPr id="13" name="TextBox 12">
            <a:extLst>
              <a:ext uri="{FF2B5EF4-FFF2-40B4-BE49-F238E27FC236}">
                <a16:creationId xmlns:a16="http://schemas.microsoft.com/office/drawing/2014/main" id="{323B7B9C-FD4B-77DC-4286-0A66E520C06C}"/>
              </a:ext>
            </a:extLst>
          </p:cNvPr>
          <p:cNvSpPr txBox="1"/>
          <p:nvPr/>
        </p:nvSpPr>
        <p:spPr>
          <a:xfrm>
            <a:off x="6010150" y="2089622"/>
            <a:ext cx="2130552" cy="1477328"/>
          </a:xfrm>
          <a:prstGeom prst="rect">
            <a:avLst/>
          </a:prstGeom>
        </p:spPr>
        <p:txBody>
          <a:bodyPr wrap="square" rtlCol="0">
            <a:spAutoFit/>
          </a:bodyPr>
          <a:lstStyle/>
          <a:p>
            <a:pPr algn="r"/>
            <a:r>
              <a:rPr lang="en-US" dirty="0"/>
              <a:t>Bradbury: higher fidelity whole arm testing with representative station hardware</a:t>
            </a:r>
          </a:p>
        </p:txBody>
      </p:sp>
      <p:pic>
        <p:nvPicPr>
          <p:cNvPr id="14" name="Picture 13">
            <a:extLst>
              <a:ext uri="{FF2B5EF4-FFF2-40B4-BE49-F238E27FC236}">
                <a16:creationId xmlns:a16="http://schemas.microsoft.com/office/drawing/2014/main" id="{0D6E3B77-2A40-9F00-E8ED-391DBDD5529E}"/>
              </a:ext>
            </a:extLst>
          </p:cNvPr>
          <p:cNvPicPr>
            <a:picLocks noChangeAspect="1"/>
          </p:cNvPicPr>
          <p:nvPr/>
        </p:nvPicPr>
        <p:blipFill>
          <a:blip r:embed="rId6"/>
          <a:srcRect t="16329" b="16604"/>
          <a:stretch/>
        </p:blipFill>
        <p:spPr>
          <a:xfrm>
            <a:off x="6618153" y="3835587"/>
            <a:ext cx="3312302" cy="2961950"/>
          </a:xfrm>
          <a:prstGeom prst="rect">
            <a:avLst/>
          </a:prstGeom>
        </p:spPr>
      </p:pic>
      <p:sp>
        <p:nvSpPr>
          <p:cNvPr id="15" name="TextBox 14">
            <a:extLst>
              <a:ext uri="{FF2B5EF4-FFF2-40B4-BE49-F238E27FC236}">
                <a16:creationId xmlns:a16="http://schemas.microsoft.com/office/drawing/2014/main" id="{FDC93D44-7A45-56A5-C3A1-29C7099208E0}"/>
              </a:ext>
            </a:extLst>
          </p:cNvPr>
          <p:cNvSpPr txBox="1"/>
          <p:nvPr/>
        </p:nvSpPr>
        <p:spPr>
          <a:xfrm>
            <a:off x="9894938" y="5109161"/>
            <a:ext cx="2130552" cy="1200329"/>
          </a:xfrm>
          <a:prstGeom prst="rect">
            <a:avLst/>
          </a:prstGeom>
        </p:spPr>
        <p:txBody>
          <a:bodyPr wrap="square" rtlCol="0">
            <a:spAutoFit/>
          </a:bodyPr>
          <a:lstStyle/>
          <a:p>
            <a:r>
              <a:rPr lang="en-US" dirty="0"/>
              <a:t>Douglas: vision testbed for capturing example localization images</a:t>
            </a:r>
          </a:p>
        </p:txBody>
      </p:sp>
      <p:sp>
        <p:nvSpPr>
          <p:cNvPr id="16" name="TextBox 15">
            <a:extLst>
              <a:ext uri="{FF2B5EF4-FFF2-40B4-BE49-F238E27FC236}">
                <a16:creationId xmlns:a16="http://schemas.microsoft.com/office/drawing/2014/main" id="{20F78BEC-C6B4-FEEA-B017-FA507D536108}"/>
              </a:ext>
            </a:extLst>
          </p:cNvPr>
          <p:cNvSpPr txBox="1"/>
          <p:nvPr/>
        </p:nvSpPr>
        <p:spPr>
          <a:xfrm>
            <a:off x="4013200" y="5316562"/>
            <a:ext cx="2130552" cy="1477328"/>
          </a:xfrm>
          <a:prstGeom prst="rect">
            <a:avLst/>
          </a:prstGeom>
        </p:spPr>
        <p:txBody>
          <a:bodyPr wrap="square" rtlCol="0">
            <a:spAutoFit/>
          </a:bodyPr>
          <a:lstStyle/>
          <a:p>
            <a:r>
              <a:rPr lang="en-US" dirty="0"/>
              <a:t>Clark: 1-DoF abstraction of Bradbury actuator to mimic simplified passive dynamics </a:t>
            </a:r>
          </a:p>
        </p:txBody>
      </p:sp>
    </p:spTree>
    <p:extLst>
      <p:ext uri="{BB962C8B-B14F-4D97-AF65-F5344CB8AC3E}">
        <p14:creationId xmlns:p14="http://schemas.microsoft.com/office/powerpoint/2010/main" val="181450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97AC8-C91E-D187-B4CC-BEE9AAA60D99}"/>
              </a:ext>
            </a:extLst>
          </p:cNvPr>
          <p:cNvSpPr>
            <a:spLocks noGrp="1"/>
          </p:cNvSpPr>
          <p:nvPr>
            <p:ph type="title"/>
          </p:nvPr>
        </p:nvSpPr>
        <p:spPr>
          <a:xfrm>
            <a:off x="276352" y="154160"/>
            <a:ext cx="10463319" cy="552594"/>
          </a:xfrm>
        </p:spPr>
        <p:txBody>
          <a:bodyPr/>
          <a:lstStyle/>
          <a:p>
            <a:r>
              <a:rPr lang="en-US" dirty="0"/>
              <a:t>Overview: Sample Transfer System (circa 2023 architecture)</a:t>
            </a:r>
          </a:p>
        </p:txBody>
      </p:sp>
      <p:sp>
        <p:nvSpPr>
          <p:cNvPr id="4" name="Date Placeholder 3">
            <a:extLst>
              <a:ext uri="{FF2B5EF4-FFF2-40B4-BE49-F238E27FC236}">
                <a16:creationId xmlns:a16="http://schemas.microsoft.com/office/drawing/2014/main" id="{CD067EB9-7CA7-55C4-CCBD-EA2C9BC98100}"/>
              </a:ext>
            </a:extLst>
          </p:cNvPr>
          <p:cNvSpPr>
            <a:spLocks noGrp="1"/>
          </p:cNvSpPr>
          <p:nvPr>
            <p:ph type="dt" sz="half" idx="18"/>
          </p:nvPr>
        </p:nvSpPr>
        <p:spPr/>
        <p:txBody>
          <a:bodyPr/>
          <a:lstStyle/>
          <a:p>
            <a:r>
              <a:rPr lang="en-US" dirty="0"/>
              <a:t>03/05/2025</a:t>
            </a:r>
          </a:p>
        </p:txBody>
      </p:sp>
      <p:sp>
        <p:nvSpPr>
          <p:cNvPr id="5" name="Slide Number Placeholder 4">
            <a:extLst>
              <a:ext uri="{FF2B5EF4-FFF2-40B4-BE49-F238E27FC236}">
                <a16:creationId xmlns:a16="http://schemas.microsoft.com/office/drawing/2014/main" id="{B099D86E-F72B-C0A7-64DA-F2B4FB30CE4A}"/>
              </a:ext>
            </a:extLst>
          </p:cNvPr>
          <p:cNvSpPr>
            <a:spLocks noGrp="1"/>
          </p:cNvSpPr>
          <p:nvPr>
            <p:ph type="sldNum" sz="quarter" idx="20"/>
          </p:nvPr>
        </p:nvSpPr>
        <p:spPr/>
        <p:txBody>
          <a:bodyPr/>
          <a:lstStyle/>
          <a:p>
            <a:fld id="{2D04F4CF-F641-6E4E-8F87-8EB8AA2BFA51}" type="slidenum">
              <a:rPr lang="en-US" smtClean="0"/>
              <a:pPr/>
              <a:t>2</a:t>
            </a:fld>
            <a:endParaRPr lang="en-US"/>
          </a:p>
        </p:txBody>
      </p:sp>
      <p:pic>
        <p:nvPicPr>
          <p:cNvPr id="7" name="Picture 6">
            <a:extLst>
              <a:ext uri="{FF2B5EF4-FFF2-40B4-BE49-F238E27FC236}">
                <a16:creationId xmlns:a16="http://schemas.microsoft.com/office/drawing/2014/main" id="{2261B932-2DFB-1943-73B4-69411665000C}"/>
              </a:ext>
            </a:extLst>
          </p:cNvPr>
          <p:cNvPicPr>
            <a:picLocks noChangeAspect="1"/>
          </p:cNvPicPr>
          <p:nvPr/>
        </p:nvPicPr>
        <p:blipFill>
          <a:blip r:embed="rId3">
            <a:clrChange>
              <a:clrFrom>
                <a:srgbClr val="FFFFFF"/>
              </a:clrFrom>
              <a:clrTo>
                <a:srgbClr val="FFFFFF">
                  <a:alpha val="0"/>
                </a:srgbClr>
              </a:clrTo>
            </a:clrChange>
          </a:blip>
          <a:srcRect r="492"/>
          <a:stretch/>
        </p:blipFill>
        <p:spPr>
          <a:xfrm>
            <a:off x="1" y="931986"/>
            <a:ext cx="12192000" cy="5773550"/>
          </a:xfrm>
          <a:prstGeom prst="rect">
            <a:avLst/>
          </a:prstGeom>
        </p:spPr>
      </p:pic>
      <p:sp>
        <p:nvSpPr>
          <p:cNvPr id="2" name="TextBox 1">
            <a:extLst>
              <a:ext uri="{FF2B5EF4-FFF2-40B4-BE49-F238E27FC236}">
                <a16:creationId xmlns:a16="http://schemas.microsoft.com/office/drawing/2014/main" id="{06DAFCC0-704D-D437-16AA-9D736CE6A294}"/>
              </a:ext>
            </a:extLst>
          </p:cNvPr>
          <p:cNvSpPr txBox="1"/>
          <p:nvPr/>
        </p:nvSpPr>
        <p:spPr>
          <a:xfrm>
            <a:off x="1840753" y="6544632"/>
            <a:ext cx="4757271" cy="261610"/>
          </a:xfrm>
          <a:prstGeom prst="rect">
            <a:avLst/>
          </a:prstGeom>
        </p:spPr>
        <p:txBody>
          <a:bodyPr wrap="square" rtlCol="0">
            <a:spAutoFit/>
          </a:bodyPr>
          <a:lstStyle/>
          <a:p>
            <a:pPr algn="l"/>
            <a:r>
              <a:rPr lang="en-US" sz="1100" dirty="0"/>
              <a:t>Pre-Decisional Information – For Planning and Discussion Purposes Only</a:t>
            </a:r>
          </a:p>
        </p:txBody>
      </p:sp>
    </p:spTree>
    <p:extLst>
      <p:ext uri="{BB962C8B-B14F-4D97-AF65-F5344CB8AC3E}">
        <p14:creationId xmlns:p14="http://schemas.microsoft.com/office/powerpoint/2010/main" val="79577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491A-153D-6A7F-6B59-464A47757CFE}"/>
              </a:ext>
            </a:extLst>
          </p:cNvPr>
          <p:cNvSpPr>
            <a:spLocks noGrp="1"/>
          </p:cNvSpPr>
          <p:nvPr>
            <p:ph type="title"/>
          </p:nvPr>
        </p:nvSpPr>
        <p:spPr/>
        <p:txBody>
          <a:bodyPr/>
          <a:lstStyle/>
          <a:p>
            <a:r>
              <a:rPr lang="en-US" dirty="0"/>
              <a:t>Relevant Hardware</a:t>
            </a:r>
          </a:p>
        </p:txBody>
      </p:sp>
      <p:sp>
        <p:nvSpPr>
          <p:cNvPr id="3" name="Date Placeholder 2">
            <a:extLst>
              <a:ext uri="{FF2B5EF4-FFF2-40B4-BE49-F238E27FC236}">
                <a16:creationId xmlns:a16="http://schemas.microsoft.com/office/drawing/2014/main" id="{E32B0A43-954E-A2A4-3B27-E446BF3DC352}"/>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07929282-8808-97B2-41D0-E73499E73B25}"/>
              </a:ext>
            </a:extLst>
          </p:cNvPr>
          <p:cNvSpPr>
            <a:spLocks noGrp="1"/>
          </p:cNvSpPr>
          <p:nvPr>
            <p:ph type="sldNum" sz="quarter" idx="20"/>
          </p:nvPr>
        </p:nvSpPr>
        <p:spPr/>
        <p:txBody>
          <a:bodyPr/>
          <a:lstStyle/>
          <a:p>
            <a:fld id="{2D04F4CF-F641-6E4E-8F87-8EB8AA2BFA51}" type="slidenum">
              <a:rPr lang="en-US" smtClean="0"/>
              <a:pPr/>
              <a:t>3</a:t>
            </a:fld>
            <a:endParaRPr lang="en-US"/>
          </a:p>
        </p:txBody>
      </p:sp>
      <p:pic>
        <p:nvPicPr>
          <p:cNvPr id="6" name="Picture 5">
            <a:extLst>
              <a:ext uri="{FF2B5EF4-FFF2-40B4-BE49-F238E27FC236}">
                <a16:creationId xmlns:a16="http://schemas.microsoft.com/office/drawing/2014/main" id="{6E77419B-8788-F6F1-9250-0EFDA64346E0}"/>
              </a:ext>
            </a:extLst>
          </p:cNvPr>
          <p:cNvPicPr>
            <a:picLocks noChangeAspect="1"/>
          </p:cNvPicPr>
          <p:nvPr/>
        </p:nvPicPr>
        <p:blipFill>
          <a:blip r:embed="rId3"/>
          <a:stretch>
            <a:fillRect/>
          </a:stretch>
        </p:blipFill>
        <p:spPr>
          <a:xfrm>
            <a:off x="211015" y="1176220"/>
            <a:ext cx="5115332" cy="3345427"/>
          </a:xfrm>
          <a:prstGeom prst="rect">
            <a:avLst/>
          </a:prstGeom>
        </p:spPr>
      </p:pic>
      <p:sp>
        <p:nvSpPr>
          <p:cNvPr id="7" name="TextBox 6">
            <a:extLst>
              <a:ext uri="{FF2B5EF4-FFF2-40B4-BE49-F238E27FC236}">
                <a16:creationId xmlns:a16="http://schemas.microsoft.com/office/drawing/2014/main" id="{0AC952FA-EAE5-FB81-F351-16E94EEF024C}"/>
              </a:ext>
            </a:extLst>
          </p:cNvPr>
          <p:cNvSpPr txBox="1"/>
          <p:nvPr/>
        </p:nvSpPr>
        <p:spPr>
          <a:xfrm>
            <a:off x="276352" y="4521647"/>
            <a:ext cx="5212534" cy="461665"/>
          </a:xfrm>
          <a:prstGeom prst="rect">
            <a:avLst/>
          </a:prstGeom>
        </p:spPr>
        <p:txBody>
          <a:bodyPr wrap="square" rtlCol="0">
            <a:spAutoFit/>
          </a:bodyPr>
          <a:lstStyle/>
          <a:p>
            <a:pPr algn="ctr"/>
            <a:r>
              <a:rPr lang="en-US" sz="2400" b="1" dirty="0"/>
              <a:t>7-DoF Sample Transfer Arm (STA)</a:t>
            </a:r>
          </a:p>
        </p:txBody>
      </p:sp>
      <p:pic>
        <p:nvPicPr>
          <p:cNvPr id="9" name="Picture 8">
            <a:extLst>
              <a:ext uri="{FF2B5EF4-FFF2-40B4-BE49-F238E27FC236}">
                <a16:creationId xmlns:a16="http://schemas.microsoft.com/office/drawing/2014/main" id="{E66D3346-DBAF-B51C-843E-A2E6FD5E175E}"/>
              </a:ext>
            </a:extLst>
          </p:cNvPr>
          <p:cNvPicPr>
            <a:picLocks noChangeAspect="1"/>
          </p:cNvPicPr>
          <p:nvPr/>
        </p:nvPicPr>
        <p:blipFill>
          <a:blip r:embed="rId4"/>
          <a:stretch>
            <a:fillRect/>
          </a:stretch>
        </p:blipFill>
        <p:spPr>
          <a:xfrm>
            <a:off x="4045155" y="4948521"/>
            <a:ext cx="3674491" cy="1866689"/>
          </a:xfrm>
          <a:prstGeom prst="rect">
            <a:avLst/>
          </a:prstGeom>
        </p:spPr>
      </p:pic>
      <p:sp>
        <p:nvSpPr>
          <p:cNvPr id="10" name="Oval 9">
            <a:extLst>
              <a:ext uri="{FF2B5EF4-FFF2-40B4-BE49-F238E27FC236}">
                <a16:creationId xmlns:a16="http://schemas.microsoft.com/office/drawing/2014/main" id="{693A4397-0936-DBA7-B78C-9AE1800D527D}"/>
              </a:ext>
            </a:extLst>
          </p:cNvPr>
          <p:cNvSpPr/>
          <p:nvPr/>
        </p:nvSpPr>
        <p:spPr>
          <a:xfrm rot="1217649">
            <a:off x="3983246" y="5430585"/>
            <a:ext cx="1113679" cy="779584"/>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893BF62-F7E2-E60E-E4CD-036534FCBB85}"/>
              </a:ext>
            </a:extLst>
          </p:cNvPr>
          <p:cNvCxnSpPr>
            <a:cxnSpLocks/>
            <a:stCxn id="10" idx="2"/>
          </p:cNvCxnSpPr>
          <p:nvPr/>
        </p:nvCxnSpPr>
        <p:spPr>
          <a:xfrm flipH="1" flipV="1">
            <a:off x="3253154" y="4948521"/>
            <a:ext cx="764658" cy="678722"/>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49A3E91-7815-CD6B-F8AD-A7D9384E3087}"/>
              </a:ext>
            </a:extLst>
          </p:cNvPr>
          <p:cNvSpPr/>
          <p:nvPr/>
        </p:nvSpPr>
        <p:spPr>
          <a:xfrm rot="17915044">
            <a:off x="5015740" y="5355392"/>
            <a:ext cx="526235" cy="543702"/>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FF59598-AF65-B5EE-0F0E-19DC530E30AA}"/>
              </a:ext>
            </a:extLst>
          </p:cNvPr>
          <p:cNvCxnSpPr>
            <a:cxnSpLocks/>
            <a:stCxn id="14" idx="5"/>
          </p:cNvCxnSpPr>
          <p:nvPr/>
        </p:nvCxnSpPr>
        <p:spPr>
          <a:xfrm flipV="1">
            <a:off x="5536672" y="4753708"/>
            <a:ext cx="2352959" cy="80213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C8F5BA0-FED3-2510-145C-BB588C9197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27659" y="799546"/>
            <a:ext cx="4921347" cy="3722102"/>
          </a:xfrm>
          <a:prstGeom prst="rect">
            <a:avLst/>
          </a:prstGeom>
        </p:spPr>
      </p:pic>
      <p:sp>
        <p:nvSpPr>
          <p:cNvPr id="22" name="TextBox 21">
            <a:extLst>
              <a:ext uri="{FF2B5EF4-FFF2-40B4-BE49-F238E27FC236}">
                <a16:creationId xmlns:a16="http://schemas.microsoft.com/office/drawing/2014/main" id="{FBCA92D5-E4B8-D42C-DE17-17ECFAF974B9}"/>
              </a:ext>
            </a:extLst>
          </p:cNvPr>
          <p:cNvSpPr txBox="1"/>
          <p:nvPr/>
        </p:nvSpPr>
        <p:spPr>
          <a:xfrm>
            <a:off x="7827127" y="4614440"/>
            <a:ext cx="4290646" cy="461665"/>
          </a:xfrm>
          <a:prstGeom prst="rect">
            <a:avLst/>
          </a:prstGeom>
        </p:spPr>
        <p:txBody>
          <a:bodyPr wrap="square" rtlCol="0">
            <a:spAutoFit/>
          </a:bodyPr>
          <a:lstStyle/>
          <a:p>
            <a:pPr algn="ctr"/>
            <a:r>
              <a:rPr lang="en-US" sz="2400" b="1" dirty="0"/>
              <a:t>Orbiting Sample (OS) &amp; Lid</a:t>
            </a:r>
          </a:p>
        </p:txBody>
      </p:sp>
      <p:sp>
        <p:nvSpPr>
          <p:cNvPr id="23" name="TextBox 22">
            <a:extLst>
              <a:ext uri="{FF2B5EF4-FFF2-40B4-BE49-F238E27FC236}">
                <a16:creationId xmlns:a16="http://schemas.microsoft.com/office/drawing/2014/main" id="{B551B3D3-6F1F-8CCA-D24A-369BF0E89BDE}"/>
              </a:ext>
            </a:extLst>
          </p:cNvPr>
          <p:cNvSpPr txBox="1"/>
          <p:nvPr/>
        </p:nvSpPr>
        <p:spPr>
          <a:xfrm>
            <a:off x="7910789" y="5235601"/>
            <a:ext cx="4138217" cy="1169551"/>
          </a:xfrm>
          <a:prstGeom prst="rect">
            <a:avLst/>
          </a:prstGeom>
        </p:spPr>
        <p:txBody>
          <a:bodyPr wrap="square" rtlCol="0">
            <a:spAutoFit/>
          </a:bodyPr>
          <a:lstStyle/>
          <a:p>
            <a:pPr marL="342900" indent="-342900" algn="l">
              <a:buAutoNum type="arabicPeriod"/>
            </a:pPr>
            <a:r>
              <a:rPr lang="en-US" sz="1400" dirty="0"/>
              <a:t>Cross section of a sample tube</a:t>
            </a:r>
          </a:p>
          <a:p>
            <a:pPr marL="342900" indent="-342900" algn="l">
              <a:buAutoNum type="arabicPeriod"/>
            </a:pPr>
            <a:r>
              <a:rPr lang="en-US" sz="1400" dirty="0"/>
              <a:t>An OS sleeve that houses a sample tube</a:t>
            </a:r>
          </a:p>
          <a:p>
            <a:pPr marL="342900" indent="-342900" algn="l">
              <a:buAutoNum type="arabicPeriod"/>
            </a:pPr>
            <a:r>
              <a:rPr lang="en-US" sz="1400" dirty="0"/>
              <a:t>The OS lid, installed after tubes are inserted</a:t>
            </a:r>
          </a:p>
          <a:p>
            <a:pPr marL="342900" indent="-342900" algn="l">
              <a:buAutoNum type="arabicPeriod"/>
            </a:pPr>
            <a:r>
              <a:rPr lang="en-US" sz="1400" dirty="0"/>
              <a:t>Chamfer that receives OS lid bullnose</a:t>
            </a:r>
          </a:p>
          <a:p>
            <a:pPr marL="342900" indent="-342900" algn="l">
              <a:buAutoNum type="arabicPeriod"/>
            </a:pPr>
            <a:endParaRPr lang="en-US" sz="1400" dirty="0"/>
          </a:p>
        </p:txBody>
      </p:sp>
      <p:pic>
        <p:nvPicPr>
          <p:cNvPr id="26" name="Picture 25">
            <a:extLst>
              <a:ext uri="{FF2B5EF4-FFF2-40B4-BE49-F238E27FC236}">
                <a16:creationId xmlns:a16="http://schemas.microsoft.com/office/drawing/2014/main" id="{260F6081-2084-C3C9-1570-0E1CDFF6B0D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41766" y="5602023"/>
            <a:ext cx="3843460" cy="601421"/>
          </a:xfrm>
          <a:prstGeom prst="rect">
            <a:avLst/>
          </a:prstGeom>
        </p:spPr>
      </p:pic>
      <p:sp>
        <p:nvSpPr>
          <p:cNvPr id="27" name="TextBox 26">
            <a:extLst>
              <a:ext uri="{FF2B5EF4-FFF2-40B4-BE49-F238E27FC236}">
                <a16:creationId xmlns:a16="http://schemas.microsoft.com/office/drawing/2014/main" id="{0F7ECCF7-4810-3999-7320-90D31CC7929E}"/>
              </a:ext>
            </a:extLst>
          </p:cNvPr>
          <p:cNvSpPr txBox="1"/>
          <p:nvPr/>
        </p:nvSpPr>
        <p:spPr>
          <a:xfrm>
            <a:off x="713316" y="6163596"/>
            <a:ext cx="2723392" cy="338554"/>
          </a:xfrm>
          <a:prstGeom prst="rect">
            <a:avLst/>
          </a:prstGeom>
        </p:spPr>
        <p:txBody>
          <a:bodyPr wrap="square" rtlCol="0">
            <a:spAutoFit/>
          </a:bodyPr>
          <a:lstStyle/>
          <a:p>
            <a:pPr algn="ctr"/>
            <a:r>
              <a:rPr lang="en-US" sz="1600" dirty="0"/>
              <a:t>STA Kinematic configuration</a:t>
            </a:r>
          </a:p>
        </p:txBody>
      </p:sp>
      <p:sp>
        <p:nvSpPr>
          <p:cNvPr id="5" name="TextBox 4">
            <a:extLst>
              <a:ext uri="{FF2B5EF4-FFF2-40B4-BE49-F238E27FC236}">
                <a16:creationId xmlns:a16="http://schemas.microsoft.com/office/drawing/2014/main" id="{43A18521-52B7-486D-03BA-40223DF6E770}"/>
              </a:ext>
            </a:extLst>
          </p:cNvPr>
          <p:cNvSpPr txBox="1"/>
          <p:nvPr/>
        </p:nvSpPr>
        <p:spPr>
          <a:xfrm>
            <a:off x="5066073" y="3944471"/>
            <a:ext cx="1537927" cy="369332"/>
          </a:xfrm>
          <a:prstGeom prst="rect">
            <a:avLst/>
          </a:prstGeom>
        </p:spPr>
        <p:txBody>
          <a:bodyPr wrap="square" rtlCol="0">
            <a:spAutoFit/>
          </a:bodyPr>
          <a:lstStyle/>
          <a:p>
            <a:pPr algn="l"/>
            <a:r>
              <a:rPr lang="en-US" dirty="0"/>
              <a:t>End effector</a:t>
            </a:r>
          </a:p>
        </p:txBody>
      </p:sp>
    </p:spTree>
    <p:extLst>
      <p:ext uri="{BB962C8B-B14F-4D97-AF65-F5344CB8AC3E}">
        <p14:creationId xmlns:p14="http://schemas.microsoft.com/office/powerpoint/2010/main" val="330512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20916-197C-E609-83F3-AC42FEADE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F0706-7BF5-ED73-79DF-0C48864B130F}"/>
              </a:ext>
            </a:extLst>
          </p:cNvPr>
          <p:cNvSpPr>
            <a:spLocks noGrp="1"/>
          </p:cNvSpPr>
          <p:nvPr>
            <p:ph type="title"/>
          </p:nvPr>
        </p:nvSpPr>
        <p:spPr/>
        <p:txBody>
          <a:bodyPr/>
          <a:lstStyle/>
          <a:p>
            <a:r>
              <a:rPr lang="en-US" dirty="0"/>
              <a:t>Robotic Capability Breakdown</a:t>
            </a:r>
          </a:p>
        </p:txBody>
      </p:sp>
      <p:sp>
        <p:nvSpPr>
          <p:cNvPr id="3" name="Date Placeholder 2">
            <a:extLst>
              <a:ext uri="{FF2B5EF4-FFF2-40B4-BE49-F238E27FC236}">
                <a16:creationId xmlns:a16="http://schemas.microsoft.com/office/drawing/2014/main" id="{25ACFD1B-8E2B-CA17-247A-074CCF469EA8}"/>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56FF5000-4AA4-E20F-37FE-85D6A53E61C3}"/>
              </a:ext>
            </a:extLst>
          </p:cNvPr>
          <p:cNvSpPr>
            <a:spLocks noGrp="1"/>
          </p:cNvSpPr>
          <p:nvPr>
            <p:ph type="sldNum" sz="quarter" idx="20"/>
          </p:nvPr>
        </p:nvSpPr>
        <p:spPr/>
        <p:txBody>
          <a:bodyPr/>
          <a:lstStyle/>
          <a:p>
            <a:fld id="{2D04F4CF-F641-6E4E-8F87-8EB8AA2BFA51}" type="slidenum">
              <a:rPr lang="en-US" smtClean="0"/>
              <a:pPr/>
              <a:t>4</a:t>
            </a:fld>
            <a:endParaRPr lang="en-US"/>
          </a:p>
        </p:txBody>
      </p:sp>
      <p:pic>
        <p:nvPicPr>
          <p:cNvPr id="6" name="Picture 5">
            <a:extLst>
              <a:ext uri="{FF2B5EF4-FFF2-40B4-BE49-F238E27FC236}">
                <a16:creationId xmlns:a16="http://schemas.microsoft.com/office/drawing/2014/main" id="{E2E9E92E-341F-43EA-1C2E-66D4BA6EA5E4}"/>
              </a:ext>
            </a:extLst>
          </p:cNvPr>
          <p:cNvPicPr>
            <a:picLocks noChangeAspect="1"/>
          </p:cNvPicPr>
          <p:nvPr/>
        </p:nvPicPr>
        <p:blipFill>
          <a:blip r:embed="rId3"/>
          <a:stretch>
            <a:fillRect/>
          </a:stretch>
        </p:blipFill>
        <p:spPr>
          <a:xfrm>
            <a:off x="211015" y="1176220"/>
            <a:ext cx="5115332" cy="3345427"/>
          </a:xfrm>
          <a:prstGeom prst="rect">
            <a:avLst/>
          </a:prstGeom>
        </p:spPr>
      </p:pic>
      <p:sp>
        <p:nvSpPr>
          <p:cNvPr id="7" name="TextBox 6">
            <a:extLst>
              <a:ext uri="{FF2B5EF4-FFF2-40B4-BE49-F238E27FC236}">
                <a16:creationId xmlns:a16="http://schemas.microsoft.com/office/drawing/2014/main" id="{1C8813C5-422C-0F58-CBE0-68E627574D55}"/>
              </a:ext>
            </a:extLst>
          </p:cNvPr>
          <p:cNvSpPr txBox="1"/>
          <p:nvPr/>
        </p:nvSpPr>
        <p:spPr>
          <a:xfrm>
            <a:off x="276352" y="4521647"/>
            <a:ext cx="5212534" cy="461665"/>
          </a:xfrm>
          <a:prstGeom prst="rect">
            <a:avLst/>
          </a:prstGeom>
        </p:spPr>
        <p:txBody>
          <a:bodyPr wrap="square" rtlCol="0">
            <a:spAutoFit/>
          </a:bodyPr>
          <a:lstStyle/>
          <a:p>
            <a:pPr algn="ctr"/>
            <a:r>
              <a:rPr lang="en-US" sz="2400" b="1" dirty="0"/>
              <a:t>7-DoF Sample Transfer Arm (STA)</a:t>
            </a:r>
          </a:p>
        </p:txBody>
      </p:sp>
      <p:pic>
        <p:nvPicPr>
          <p:cNvPr id="26" name="Picture 25">
            <a:extLst>
              <a:ext uri="{FF2B5EF4-FFF2-40B4-BE49-F238E27FC236}">
                <a16:creationId xmlns:a16="http://schemas.microsoft.com/office/drawing/2014/main" id="{162A3EF0-5556-871A-92D1-1BFA34D5BE1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4716" y="5288030"/>
            <a:ext cx="3843460" cy="601421"/>
          </a:xfrm>
          <a:prstGeom prst="rect">
            <a:avLst/>
          </a:prstGeom>
        </p:spPr>
      </p:pic>
      <p:sp>
        <p:nvSpPr>
          <p:cNvPr id="27" name="TextBox 26">
            <a:extLst>
              <a:ext uri="{FF2B5EF4-FFF2-40B4-BE49-F238E27FC236}">
                <a16:creationId xmlns:a16="http://schemas.microsoft.com/office/drawing/2014/main" id="{87E75E40-E3D5-32A9-F9E9-D70BF76CC73E}"/>
              </a:ext>
            </a:extLst>
          </p:cNvPr>
          <p:cNvSpPr txBox="1"/>
          <p:nvPr/>
        </p:nvSpPr>
        <p:spPr>
          <a:xfrm>
            <a:off x="1456266" y="5849603"/>
            <a:ext cx="2723392" cy="338554"/>
          </a:xfrm>
          <a:prstGeom prst="rect">
            <a:avLst/>
          </a:prstGeom>
        </p:spPr>
        <p:txBody>
          <a:bodyPr wrap="square" rtlCol="0">
            <a:spAutoFit/>
          </a:bodyPr>
          <a:lstStyle/>
          <a:p>
            <a:pPr algn="ctr"/>
            <a:r>
              <a:rPr lang="en-US" sz="1600" dirty="0"/>
              <a:t>STA Kinematic configuration</a:t>
            </a:r>
          </a:p>
        </p:txBody>
      </p:sp>
      <p:pic>
        <p:nvPicPr>
          <p:cNvPr id="8" name="Picture 7">
            <a:extLst>
              <a:ext uri="{FF2B5EF4-FFF2-40B4-BE49-F238E27FC236}">
                <a16:creationId xmlns:a16="http://schemas.microsoft.com/office/drawing/2014/main" id="{6E5FD46C-1AC7-BA57-9C3E-7FBDC36B748B}"/>
              </a:ext>
            </a:extLst>
          </p:cNvPr>
          <p:cNvPicPr>
            <a:picLocks noChangeAspect="1"/>
          </p:cNvPicPr>
          <p:nvPr/>
        </p:nvPicPr>
        <p:blipFill>
          <a:blip r:embed="rId5"/>
          <a:stretch>
            <a:fillRect/>
          </a:stretch>
        </p:blipFill>
        <p:spPr>
          <a:xfrm>
            <a:off x="6645145" y="884442"/>
            <a:ext cx="4761608" cy="5652883"/>
          </a:xfrm>
          <a:prstGeom prst="rect">
            <a:avLst/>
          </a:prstGeom>
        </p:spPr>
      </p:pic>
    </p:spTree>
    <p:extLst>
      <p:ext uri="{BB962C8B-B14F-4D97-AF65-F5344CB8AC3E}">
        <p14:creationId xmlns:p14="http://schemas.microsoft.com/office/powerpoint/2010/main" val="90368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E494-97EC-B180-7A1D-55376AABD799}"/>
              </a:ext>
            </a:extLst>
          </p:cNvPr>
          <p:cNvSpPr>
            <a:spLocks noGrp="1"/>
          </p:cNvSpPr>
          <p:nvPr>
            <p:ph type="title"/>
          </p:nvPr>
        </p:nvSpPr>
        <p:spPr/>
        <p:txBody>
          <a:bodyPr/>
          <a:lstStyle/>
          <a:p>
            <a:r>
              <a:rPr lang="en-US" dirty="0"/>
              <a:t>Capability Area: 7-DoF Manipulation</a:t>
            </a:r>
          </a:p>
        </p:txBody>
      </p:sp>
      <p:sp>
        <p:nvSpPr>
          <p:cNvPr id="3" name="Date Placeholder 2">
            <a:extLst>
              <a:ext uri="{FF2B5EF4-FFF2-40B4-BE49-F238E27FC236}">
                <a16:creationId xmlns:a16="http://schemas.microsoft.com/office/drawing/2014/main" id="{6E4388F4-028B-C2A4-1C02-721699AB656C}"/>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72B8C303-69AF-3A62-7EAF-E68952EDED16}"/>
              </a:ext>
            </a:extLst>
          </p:cNvPr>
          <p:cNvSpPr>
            <a:spLocks noGrp="1"/>
          </p:cNvSpPr>
          <p:nvPr>
            <p:ph type="sldNum" sz="quarter" idx="20"/>
          </p:nvPr>
        </p:nvSpPr>
        <p:spPr/>
        <p:txBody>
          <a:bodyPr/>
          <a:lstStyle/>
          <a:p>
            <a:fld id="{2D04F4CF-F641-6E4E-8F87-8EB8AA2BFA51}" type="slidenum">
              <a:rPr lang="en-US" smtClean="0"/>
              <a:pPr/>
              <a:t>5</a:t>
            </a:fld>
            <a:endParaRPr lang="en-US"/>
          </a:p>
        </p:txBody>
      </p:sp>
      <p:pic>
        <p:nvPicPr>
          <p:cNvPr id="6" name="Picture 5">
            <a:extLst>
              <a:ext uri="{FF2B5EF4-FFF2-40B4-BE49-F238E27FC236}">
                <a16:creationId xmlns:a16="http://schemas.microsoft.com/office/drawing/2014/main" id="{976E9382-581F-DD9A-121E-EFA2832BE9DB}"/>
              </a:ext>
            </a:extLst>
          </p:cNvPr>
          <p:cNvPicPr>
            <a:picLocks noChangeAspect="1"/>
          </p:cNvPicPr>
          <p:nvPr/>
        </p:nvPicPr>
        <p:blipFill>
          <a:blip r:embed="rId3">
            <a:clrChange>
              <a:clrFrom>
                <a:srgbClr val="FFFFFF"/>
              </a:clrFrom>
              <a:clrTo>
                <a:srgbClr val="FFFFFF">
                  <a:alpha val="0"/>
                </a:srgbClr>
              </a:clrTo>
            </a:clrChange>
          </a:blip>
          <a:srcRect r="1149"/>
          <a:stretch/>
        </p:blipFill>
        <p:spPr>
          <a:xfrm>
            <a:off x="3637427" y="842681"/>
            <a:ext cx="8554573" cy="5801393"/>
          </a:xfrm>
          <a:prstGeom prst="rect">
            <a:avLst/>
          </a:prstGeom>
        </p:spPr>
      </p:pic>
      <p:sp>
        <p:nvSpPr>
          <p:cNvPr id="7" name="TextBox 6">
            <a:extLst>
              <a:ext uri="{FF2B5EF4-FFF2-40B4-BE49-F238E27FC236}">
                <a16:creationId xmlns:a16="http://schemas.microsoft.com/office/drawing/2014/main" id="{67A38429-90EE-BB83-95D5-461085470D1E}"/>
              </a:ext>
            </a:extLst>
          </p:cNvPr>
          <p:cNvSpPr txBox="1"/>
          <p:nvPr/>
        </p:nvSpPr>
        <p:spPr>
          <a:xfrm>
            <a:off x="276352" y="3291017"/>
            <a:ext cx="3346704" cy="2862322"/>
          </a:xfrm>
          <a:prstGeom prst="rect">
            <a:avLst/>
          </a:prstGeom>
          <a:noFill/>
        </p:spPr>
        <p:txBody>
          <a:bodyPr wrap="square">
            <a:spAutoFit/>
          </a:bodyPr>
          <a:lstStyle/>
          <a:p>
            <a:pPr algn="r"/>
            <a:r>
              <a:rPr lang="en-US" dirty="0"/>
              <a:t>Right: an example Cartesian motion profile that is synchronized and aligned across joints</a:t>
            </a:r>
          </a:p>
          <a:p>
            <a:pPr algn="r"/>
            <a:endParaRPr lang="en-US" dirty="0"/>
          </a:p>
          <a:p>
            <a:pPr algn="r"/>
            <a:r>
              <a:rPr lang="en-US" dirty="0"/>
              <a:t>The input profile has a translation  distance, </a:t>
            </a:r>
            <a:r>
              <a:rPr lang="en-US" dirty="0" err="1"/>
              <a:t>dPos</a:t>
            </a:r>
            <a:r>
              <a:rPr lang="en-US" dirty="0"/>
              <a:t>, rotation distance around the axis of motion, </a:t>
            </a:r>
            <a:r>
              <a:rPr lang="en-US" dirty="0" err="1"/>
              <a:t>dOri</a:t>
            </a:r>
            <a:r>
              <a:rPr lang="en-US" dirty="0"/>
              <a:t>, and a rotation distance in joint 3, dQ3</a:t>
            </a:r>
          </a:p>
        </p:txBody>
      </p:sp>
      <p:sp>
        <p:nvSpPr>
          <p:cNvPr id="5" name="TextBox 4">
            <a:extLst>
              <a:ext uri="{FF2B5EF4-FFF2-40B4-BE49-F238E27FC236}">
                <a16:creationId xmlns:a16="http://schemas.microsoft.com/office/drawing/2014/main" id="{C207F65B-F467-E6F3-3C34-FE381B72611D}"/>
              </a:ext>
            </a:extLst>
          </p:cNvPr>
          <p:cNvSpPr txBox="1"/>
          <p:nvPr/>
        </p:nvSpPr>
        <p:spPr>
          <a:xfrm>
            <a:off x="179294" y="1484237"/>
            <a:ext cx="3346704" cy="1200329"/>
          </a:xfrm>
          <a:prstGeom prst="rect">
            <a:avLst/>
          </a:prstGeom>
          <a:ln>
            <a:solidFill>
              <a:schemeClr val="accent1"/>
            </a:solidFill>
          </a:ln>
        </p:spPr>
        <p:txBody>
          <a:bodyPr wrap="square" rtlCol="0">
            <a:spAutoFit/>
          </a:bodyPr>
          <a:lstStyle/>
          <a:p>
            <a:pPr algn="l"/>
            <a:r>
              <a:rPr lang="en-US" dirty="0"/>
              <a:t>7-DoF (degree of freedom) Manipulation manages the forward and inverse kinematics of the Sample Transfer Arm</a:t>
            </a:r>
          </a:p>
        </p:txBody>
      </p:sp>
    </p:spTree>
    <p:extLst>
      <p:ext uri="{BB962C8B-B14F-4D97-AF65-F5344CB8AC3E}">
        <p14:creationId xmlns:p14="http://schemas.microsoft.com/office/powerpoint/2010/main" val="278860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6528-1F08-A6B7-60A7-91F5092AB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7E508-BADF-4FA4-5811-3B5F87F4530A}"/>
              </a:ext>
            </a:extLst>
          </p:cNvPr>
          <p:cNvSpPr>
            <a:spLocks noGrp="1"/>
          </p:cNvSpPr>
          <p:nvPr>
            <p:ph type="title"/>
          </p:nvPr>
        </p:nvSpPr>
        <p:spPr/>
        <p:txBody>
          <a:bodyPr/>
          <a:lstStyle/>
          <a:p>
            <a:r>
              <a:rPr lang="en-US" dirty="0"/>
              <a:t>Capability Area: Robotic Vision</a:t>
            </a:r>
          </a:p>
        </p:txBody>
      </p:sp>
      <p:sp>
        <p:nvSpPr>
          <p:cNvPr id="3" name="Date Placeholder 2">
            <a:extLst>
              <a:ext uri="{FF2B5EF4-FFF2-40B4-BE49-F238E27FC236}">
                <a16:creationId xmlns:a16="http://schemas.microsoft.com/office/drawing/2014/main" id="{5912711B-C07A-35A4-D6ED-40C3ACED44B6}"/>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F4FF6B32-4AEC-7023-66AD-36FF11DE4D36}"/>
              </a:ext>
            </a:extLst>
          </p:cNvPr>
          <p:cNvSpPr>
            <a:spLocks noGrp="1"/>
          </p:cNvSpPr>
          <p:nvPr>
            <p:ph type="sldNum" sz="quarter" idx="20"/>
          </p:nvPr>
        </p:nvSpPr>
        <p:spPr/>
        <p:txBody>
          <a:bodyPr/>
          <a:lstStyle/>
          <a:p>
            <a:fld id="{2D04F4CF-F641-6E4E-8F87-8EB8AA2BFA51}" type="slidenum">
              <a:rPr lang="en-US" smtClean="0"/>
              <a:pPr/>
              <a:t>6</a:t>
            </a:fld>
            <a:endParaRPr lang="en-US"/>
          </a:p>
        </p:txBody>
      </p:sp>
      <p:pic>
        <p:nvPicPr>
          <p:cNvPr id="6" name="Picture 5">
            <a:extLst>
              <a:ext uri="{FF2B5EF4-FFF2-40B4-BE49-F238E27FC236}">
                <a16:creationId xmlns:a16="http://schemas.microsoft.com/office/drawing/2014/main" id="{F2A9371E-ED82-FC70-DDB2-BEA11D60AE75}"/>
              </a:ext>
            </a:extLst>
          </p:cNvPr>
          <p:cNvPicPr>
            <a:picLocks noChangeAspect="1"/>
          </p:cNvPicPr>
          <p:nvPr/>
        </p:nvPicPr>
        <p:blipFill>
          <a:blip r:embed="rId3"/>
          <a:stretch>
            <a:fillRect/>
          </a:stretch>
        </p:blipFill>
        <p:spPr>
          <a:xfrm>
            <a:off x="152108" y="1041401"/>
            <a:ext cx="4129088" cy="5505450"/>
          </a:xfrm>
          <a:prstGeom prst="rect">
            <a:avLst/>
          </a:prstGeom>
        </p:spPr>
      </p:pic>
      <p:pic>
        <p:nvPicPr>
          <p:cNvPr id="8" name="Picture 7">
            <a:extLst>
              <a:ext uri="{FF2B5EF4-FFF2-40B4-BE49-F238E27FC236}">
                <a16:creationId xmlns:a16="http://schemas.microsoft.com/office/drawing/2014/main" id="{230FD809-BA8D-BD3E-128F-F678EDEF1FAA}"/>
              </a:ext>
            </a:extLst>
          </p:cNvPr>
          <p:cNvPicPr>
            <a:picLocks noChangeAspect="1"/>
          </p:cNvPicPr>
          <p:nvPr/>
        </p:nvPicPr>
        <p:blipFill>
          <a:blip r:embed="rId4"/>
          <a:stretch>
            <a:fillRect/>
          </a:stretch>
        </p:blipFill>
        <p:spPr>
          <a:xfrm>
            <a:off x="8031069" y="1041401"/>
            <a:ext cx="4008823" cy="5505449"/>
          </a:xfrm>
          <a:prstGeom prst="rect">
            <a:avLst/>
          </a:prstGeom>
        </p:spPr>
      </p:pic>
      <p:sp>
        <p:nvSpPr>
          <p:cNvPr id="7" name="TextBox 6">
            <a:extLst>
              <a:ext uri="{FF2B5EF4-FFF2-40B4-BE49-F238E27FC236}">
                <a16:creationId xmlns:a16="http://schemas.microsoft.com/office/drawing/2014/main" id="{734A7F57-CCC5-C085-EA7E-6769A30F2D2D}"/>
              </a:ext>
            </a:extLst>
          </p:cNvPr>
          <p:cNvSpPr txBox="1"/>
          <p:nvPr/>
        </p:nvSpPr>
        <p:spPr>
          <a:xfrm>
            <a:off x="4251314" y="2919369"/>
            <a:ext cx="2887218" cy="923330"/>
          </a:xfrm>
          <a:prstGeom prst="rect">
            <a:avLst/>
          </a:prstGeom>
          <a:noFill/>
        </p:spPr>
        <p:txBody>
          <a:bodyPr wrap="square">
            <a:spAutoFit/>
          </a:bodyPr>
          <a:lstStyle/>
          <a:p>
            <a:r>
              <a:rPr lang="en-US" dirty="0"/>
              <a:t>OS testbed with representative cameras and stand-in end-effector</a:t>
            </a:r>
          </a:p>
        </p:txBody>
      </p:sp>
      <p:sp>
        <p:nvSpPr>
          <p:cNvPr id="10" name="TextBox 9">
            <a:extLst>
              <a:ext uri="{FF2B5EF4-FFF2-40B4-BE49-F238E27FC236}">
                <a16:creationId xmlns:a16="http://schemas.microsoft.com/office/drawing/2014/main" id="{22A8F299-DEF6-FB53-99BD-AA5189258E18}"/>
              </a:ext>
            </a:extLst>
          </p:cNvPr>
          <p:cNvSpPr txBox="1"/>
          <p:nvPr/>
        </p:nvSpPr>
        <p:spPr>
          <a:xfrm>
            <a:off x="5014376" y="4851572"/>
            <a:ext cx="3016693" cy="1477328"/>
          </a:xfrm>
          <a:prstGeom prst="rect">
            <a:avLst/>
          </a:prstGeom>
          <a:noFill/>
        </p:spPr>
        <p:txBody>
          <a:bodyPr wrap="square">
            <a:spAutoFit/>
          </a:bodyPr>
          <a:lstStyle/>
          <a:p>
            <a:pPr algn="r"/>
            <a:r>
              <a:rPr lang="en-US" dirty="0"/>
              <a:t>Image captured of the M2020 dock by M2020’s WATSON camera, with the TSM-based localization overlaid on edges</a:t>
            </a:r>
          </a:p>
        </p:txBody>
      </p:sp>
      <p:sp>
        <p:nvSpPr>
          <p:cNvPr id="5" name="TextBox 4">
            <a:extLst>
              <a:ext uri="{FF2B5EF4-FFF2-40B4-BE49-F238E27FC236}">
                <a16:creationId xmlns:a16="http://schemas.microsoft.com/office/drawing/2014/main" id="{18E35E29-1D02-767D-E607-7EBB8802AFBF}"/>
              </a:ext>
            </a:extLst>
          </p:cNvPr>
          <p:cNvSpPr txBox="1"/>
          <p:nvPr/>
        </p:nvSpPr>
        <p:spPr>
          <a:xfrm>
            <a:off x="4830888" y="1145993"/>
            <a:ext cx="2650489" cy="1200329"/>
          </a:xfrm>
          <a:prstGeom prst="rect">
            <a:avLst/>
          </a:prstGeom>
          <a:noFill/>
          <a:ln>
            <a:solidFill>
              <a:schemeClr val="accent1"/>
            </a:solidFill>
          </a:ln>
        </p:spPr>
        <p:txBody>
          <a:bodyPr wrap="square">
            <a:spAutoFit/>
          </a:bodyPr>
          <a:lstStyle/>
          <a:p>
            <a:r>
              <a:rPr lang="en-US" dirty="0"/>
              <a:t>Robotic Vision affords the means to refine tool pose via the two end effector perception units</a:t>
            </a:r>
          </a:p>
        </p:txBody>
      </p:sp>
    </p:spTree>
    <p:extLst>
      <p:ext uri="{BB962C8B-B14F-4D97-AF65-F5344CB8AC3E}">
        <p14:creationId xmlns:p14="http://schemas.microsoft.com/office/powerpoint/2010/main" val="205597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A88D3-E02F-E027-9B3A-7D76FEB1C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5DA00-3857-9805-3231-8016630AEAFB}"/>
              </a:ext>
            </a:extLst>
          </p:cNvPr>
          <p:cNvSpPr>
            <a:spLocks noGrp="1"/>
          </p:cNvSpPr>
          <p:nvPr>
            <p:ph type="title"/>
          </p:nvPr>
        </p:nvSpPr>
        <p:spPr/>
        <p:txBody>
          <a:bodyPr/>
          <a:lstStyle/>
          <a:p>
            <a:r>
              <a:rPr lang="en-US" dirty="0"/>
              <a:t>Capability Area: In-Contact Manipulation</a:t>
            </a:r>
          </a:p>
        </p:txBody>
      </p:sp>
      <p:sp>
        <p:nvSpPr>
          <p:cNvPr id="3" name="Date Placeholder 2">
            <a:extLst>
              <a:ext uri="{FF2B5EF4-FFF2-40B4-BE49-F238E27FC236}">
                <a16:creationId xmlns:a16="http://schemas.microsoft.com/office/drawing/2014/main" id="{AB17D53A-6951-F7CC-5D4F-B99329C7BE57}"/>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E70A6D6A-E15F-045A-069D-8A4BA9BBDBCE}"/>
              </a:ext>
            </a:extLst>
          </p:cNvPr>
          <p:cNvSpPr>
            <a:spLocks noGrp="1"/>
          </p:cNvSpPr>
          <p:nvPr>
            <p:ph type="sldNum" sz="quarter" idx="20"/>
          </p:nvPr>
        </p:nvSpPr>
        <p:spPr/>
        <p:txBody>
          <a:bodyPr/>
          <a:lstStyle/>
          <a:p>
            <a:fld id="{2D04F4CF-F641-6E4E-8F87-8EB8AA2BFA51}" type="slidenum">
              <a:rPr lang="en-US" smtClean="0"/>
              <a:pPr/>
              <a:t>7</a:t>
            </a:fld>
            <a:endParaRPr lang="en-US"/>
          </a:p>
        </p:txBody>
      </p:sp>
      <p:pic>
        <p:nvPicPr>
          <p:cNvPr id="6" name="Picture 5">
            <a:extLst>
              <a:ext uri="{FF2B5EF4-FFF2-40B4-BE49-F238E27FC236}">
                <a16:creationId xmlns:a16="http://schemas.microsoft.com/office/drawing/2014/main" id="{CC1D483D-4B83-9CE7-2096-4210B4B265A9}"/>
              </a:ext>
            </a:extLst>
          </p:cNvPr>
          <p:cNvPicPr>
            <a:picLocks noChangeAspect="1"/>
          </p:cNvPicPr>
          <p:nvPr/>
        </p:nvPicPr>
        <p:blipFill>
          <a:blip r:embed="rId3"/>
          <a:stretch>
            <a:fillRect/>
          </a:stretch>
        </p:blipFill>
        <p:spPr>
          <a:xfrm>
            <a:off x="5614048" y="3323544"/>
            <a:ext cx="6056375" cy="3170789"/>
          </a:xfrm>
          <a:prstGeom prst="rect">
            <a:avLst/>
          </a:prstGeom>
          <a:ln>
            <a:solidFill>
              <a:schemeClr val="accent1"/>
            </a:solidFill>
          </a:ln>
        </p:spPr>
      </p:pic>
      <p:pic>
        <p:nvPicPr>
          <p:cNvPr id="8" name="Picture 7">
            <a:extLst>
              <a:ext uri="{FF2B5EF4-FFF2-40B4-BE49-F238E27FC236}">
                <a16:creationId xmlns:a16="http://schemas.microsoft.com/office/drawing/2014/main" id="{A6515A2C-3D04-9DDA-90FE-4792AC7B5EC7}"/>
              </a:ext>
            </a:extLst>
          </p:cNvPr>
          <p:cNvPicPr>
            <a:picLocks noChangeAspect="1"/>
          </p:cNvPicPr>
          <p:nvPr/>
        </p:nvPicPr>
        <p:blipFill>
          <a:blip r:embed="rId4"/>
          <a:srcRect r="37890"/>
          <a:stretch/>
        </p:blipFill>
        <p:spPr>
          <a:xfrm>
            <a:off x="352612" y="1256094"/>
            <a:ext cx="4574259" cy="4149175"/>
          </a:xfrm>
          <a:prstGeom prst="rect">
            <a:avLst/>
          </a:prstGeom>
          <a:ln>
            <a:solidFill>
              <a:schemeClr val="accent1"/>
            </a:solidFill>
          </a:ln>
        </p:spPr>
      </p:pic>
      <p:sp>
        <p:nvSpPr>
          <p:cNvPr id="10" name="TextBox 9">
            <a:extLst>
              <a:ext uri="{FF2B5EF4-FFF2-40B4-BE49-F238E27FC236}">
                <a16:creationId xmlns:a16="http://schemas.microsoft.com/office/drawing/2014/main" id="{36D2E85B-55F0-DCA4-3014-C6A5045D0C16}"/>
              </a:ext>
            </a:extLst>
          </p:cNvPr>
          <p:cNvSpPr txBox="1"/>
          <p:nvPr/>
        </p:nvSpPr>
        <p:spPr>
          <a:xfrm>
            <a:off x="5698176" y="2677213"/>
            <a:ext cx="5755232" cy="646331"/>
          </a:xfrm>
          <a:prstGeom prst="rect">
            <a:avLst/>
          </a:prstGeom>
          <a:noFill/>
        </p:spPr>
        <p:txBody>
          <a:bodyPr wrap="square">
            <a:spAutoFit/>
          </a:bodyPr>
          <a:lstStyle/>
          <a:p>
            <a:pPr algn="ctr"/>
            <a:r>
              <a:rPr lang="en-US" dirty="0"/>
              <a:t>A depiction of the elements of the simulation for</a:t>
            </a:r>
          </a:p>
          <a:p>
            <a:pPr algn="ctr"/>
            <a:r>
              <a:rPr lang="en-US" dirty="0"/>
              <a:t>each of the 7 actuators within the Sample Transfer Arm</a:t>
            </a:r>
          </a:p>
        </p:txBody>
      </p:sp>
      <p:sp>
        <p:nvSpPr>
          <p:cNvPr id="12" name="TextBox 11">
            <a:extLst>
              <a:ext uri="{FF2B5EF4-FFF2-40B4-BE49-F238E27FC236}">
                <a16:creationId xmlns:a16="http://schemas.microsoft.com/office/drawing/2014/main" id="{A82ACD09-F35F-2B0F-6146-78FC18969223}"/>
              </a:ext>
            </a:extLst>
          </p:cNvPr>
          <p:cNvSpPr txBox="1"/>
          <p:nvPr/>
        </p:nvSpPr>
        <p:spPr>
          <a:xfrm>
            <a:off x="521577" y="5405269"/>
            <a:ext cx="3781481" cy="923330"/>
          </a:xfrm>
          <a:prstGeom prst="rect">
            <a:avLst/>
          </a:prstGeom>
          <a:noFill/>
        </p:spPr>
        <p:txBody>
          <a:bodyPr wrap="square">
            <a:spAutoFit/>
          </a:bodyPr>
          <a:lstStyle/>
          <a:p>
            <a:pPr algn="ctr"/>
            <a:r>
              <a:rPr lang="en-US" dirty="0"/>
              <a:t>The force regulation algorithm is applied on top of either static or changing baseline arm joint angles</a:t>
            </a:r>
          </a:p>
        </p:txBody>
      </p:sp>
      <p:sp>
        <p:nvSpPr>
          <p:cNvPr id="5" name="TextBox 4">
            <a:extLst>
              <a:ext uri="{FF2B5EF4-FFF2-40B4-BE49-F238E27FC236}">
                <a16:creationId xmlns:a16="http://schemas.microsoft.com/office/drawing/2014/main" id="{6673D0D8-1DBE-07C3-1BBF-C4E58E1A5313}"/>
              </a:ext>
            </a:extLst>
          </p:cNvPr>
          <p:cNvSpPr txBox="1"/>
          <p:nvPr/>
        </p:nvSpPr>
        <p:spPr>
          <a:xfrm>
            <a:off x="6562698" y="1091819"/>
            <a:ext cx="4942542" cy="1200329"/>
          </a:xfrm>
          <a:prstGeom prst="rect">
            <a:avLst/>
          </a:prstGeom>
          <a:noFill/>
          <a:ln>
            <a:solidFill>
              <a:schemeClr val="accent1"/>
            </a:solidFill>
          </a:ln>
        </p:spPr>
        <p:txBody>
          <a:bodyPr wrap="square">
            <a:spAutoFit/>
          </a:bodyPr>
          <a:lstStyle/>
          <a:p>
            <a:pPr algn="ctr"/>
            <a:r>
              <a:rPr lang="en-US" dirty="0"/>
              <a:t>In-Contact Manipulation dictates the response of the Sample Transfer Arm during all forceful station interactions, such as inserting sample tubes into the OS</a:t>
            </a:r>
          </a:p>
        </p:txBody>
      </p:sp>
    </p:spTree>
    <p:extLst>
      <p:ext uri="{BB962C8B-B14F-4D97-AF65-F5344CB8AC3E}">
        <p14:creationId xmlns:p14="http://schemas.microsoft.com/office/powerpoint/2010/main" val="381678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C359-CA44-AF80-B2CC-730108E8B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3340C-6B2D-EEFF-2FC5-6142A7605C79}"/>
              </a:ext>
            </a:extLst>
          </p:cNvPr>
          <p:cNvSpPr>
            <a:spLocks noGrp="1"/>
          </p:cNvSpPr>
          <p:nvPr>
            <p:ph type="title"/>
          </p:nvPr>
        </p:nvSpPr>
        <p:spPr/>
        <p:txBody>
          <a:bodyPr/>
          <a:lstStyle/>
          <a:p>
            <a:r>
              <a:rPr lang="en-US" dirty="0"/>
              <a:t>Example Station Interaction: Sample Tube into OS</a:t>
            </a:r>
          </a:p>
        </p:txBody>
      </p:sp>
      <p:sp>
        <p:nvSpPr>
          <p:cNvPr id="3" name="Date Placeholder 2">
            <a:extLst>
              <a:ext uri="{FF2B5EF4-FFF2-40B4-BE49-F238E27FC236}">
                <a16:creationId xmlns:a16="http://schemas.microsoft.com/office/drawing/2014/main" id="{6F905B27-D57E-7126-CB8B-6949ADB580D7}"/>
              </a:ext>
            </a:extLst>
          </p:cNvPr>
          <p:cNvSpPr>
            <a:spLocks noGrp="1"/>
          </p:cNvSpPr>
          <p:nvPr>
            <p:ph type="dt" sz="half" idx="18"/>
          </p:nvPr>
        </p:nvSpPr>
        <p:spPr/>
        <p:txBody>
          <a:bodyPr/>
          <a:lstStyle/>
          <a:p>
            <a:r>
              <a:rPr lang="en-US"/>
              <a:t>02/14/2025</a:t>
            </a:r>
          </a:p>
        </p:txBody>
      </p:sp>
      <p:sp>
        <p:nvSpPr>
          <p:cNvPr id="5" name="Slide Number Placeholder 4">
            <a:extLst>
              <a:ext uri="{FF2B5EF4-FFF2-40B4-BE49-F238E27FC236}">
                <a16:creationId xmlns:a16="http://schemas.microsoft.com/office/drawing/2014/main" id="{D82D7AC3-90C6-3902-8762-01C96736F11F}"/>
              </a:ext>
            </a:extLst>
          </p:cNvPr>
          <p:cNvSpPr>
            <a:spLocks noGrp="1"/>
          </p:cNvSpPr>
          <p:nvPr>
            <p:ph type="sldNum" sz="quarter" idx="20"/>
          </p:nvPr>
        </p:nvSpPr>
        <p:spPr/>
        <p:txBody>
          <a:bodyPr/>
          <a:lstStyle/>
          <a:p>
            <a:fld id="{2D04F4CF-F641-6E4E-8F87-8EB8AA2BFA51}" type="slidenum">
              <a:rPr lang="en-US" smtClean="0"/>
              <a:pPr/>
              <a:t>8</a:t>
            </a:fld>
            <a:endParaRPr lang="en-US"/>
          </a:p>
        </p:txBody>
      </p:sp>
      <p:pic>
        <p:nvPicPr>
          <p:cNvPr id="9" name="Picture 8">
            <a:extLst>
              <a:ext uri="{FF2B5EF4-FFF2-40B4-BE49-F238E27FC236}">
                <a16:creationId xmlns:a16="http://schemas.microsoft.com/office/drawing/2014/main" id="{4A480FB7-D232-7CB1-1B2D-34A2E7593257}"/>
              </a:ext>
            </a:extLst>
          </p:cNvPr>
          <p:cNvPicPr>
            <a:picLocks noChangeAspect="1"/>
          </p:cNvPicPr>
          <p:nvPr/>
        </p:nvPicPr>
        <p:blipFill>
          <a:blip r:embed="rId5"/>
          <a:stretch>
            <a:fillRect/>
          </a:stretch>
        </p:blipFill>
        <p:spPr>
          <a:xfrm>
            <a:off x="213843" y="1892386"/>
            <a:ext cx="5607838" cy="4600489"/>
          </a:xfrm>
          <a:prstGeom prst="rect">
            <a:avLst/>
          </a:prstGeom>
        </p:spPr>
      </p:pic>
      <p:sp>
        <p:nvSpPr>
          <p:cNvPr id="12" name="TextBox 11">
            <a:extLst>
              <a:ext uri="{FF2B5EF4-FFF2-40B4-BE49-F238E27FC236}">
                <a16:creationId xmlns:a16="http://schemas.microsoft.com/office/drawing/2014/main" id="{38A1985D-BF0B-8A73-CEF4-2E3D91EE738B}"/>
              </a:ext>
            </a:extLst>
          </p:cNvPr>
          <p:cNvSpPr txBox="1"/>
          <p:nvPr/>
        </p:nvSpPr>
        <p:spPr>
          <a:xfrm>
            <a:off x="165537" y="1076086"/>
            <a:ext cx="5704449" cy="353943"/>
          </a:xfrm>
          <a:prstGeom prst="rect">
            <a:avLst/>
          </a:prstGeom>
        </p:spPr>
        <p:txBody>
          <a:bodyPr wrap="square" rtlCol="0">
            <a:spAutoFit/>
          </a:bodyPr>
          <a:lstStyle/>
          <a:p>
            <a:pPr algn="ctr"/>
            <a:r>
              <a:rPr lang="en-US" sz="1700"/>
              <a:t>Duration 60 seconds, vs 390 second req (550% margin)</a:t>
            </a:r>
          </a:p>
        </p:txBody>
      </p:sp>
      <p:sp>
        <p:nvSpPr>
          <p:cNvPr id="6" name="TextBox 5">
            <a:extLst>
              <a:ext uri="{FF2B5EF4-FFF2-40B4-BE49-F238E27FC236}">
                <a16:creationId xmlns:a16="http://schemas.microsoft.com/office/drawing/2014/main" id="{46879D04-C770-CF3B-BA36-8929043F188C}"/>
              </a:ext>
            </a:extLst>
          </p:cNvPr>
          <p:cNvSpPr txBox="1"/>
          <p:nvPr/>
        </p:nvSpPr>
        <p:spPr>
          <a:xfrm>
            <a:off x="352612" y="1523054"/>
            <a:ext cx="5353929" cy="369332"/>
          </a:xfrm>
          <a:prstGeom prst="rect">
            <a:avLst/>
          </a:prstGeom>
        </p:spPr>
        <p:txBody>
          <a:bodyPr wrap="square" rtlCol="0">
            <a:spAutoFit/>
          </a:bodyPr>
          <a:lstStyle/>
          <a:p>
            <a:pPr algn="ctr"/>
            <a:r>
              <a:rPr lang="en-US"/>
              <a:t>Forces in glove tip (requirement) frame:</a:t>
            </a:r>
          </a:p>
        </p:txBody>
      </p:sp>
      <p:cxnSp>
        <p:nvCxnSpPr>
          <p:cNvPr id="8" name="Straight Connector 7">
            <a:extLst>
              <a:ext uri="{FF2B5EF4-FFF2-40B4-BE49-F238E27FC236}">
                <a16:creationId xmlns:a16="http://schemas.microsoft.com/office/drawing/2014/main" id="{422F85D5-DE05-8E42-F682-2B06B7DD9B39}"/>
              </a:ext>
            </a:extLst>
          </p:cNvPr>
          <p:cNvCxnSpPr>
            <a:cxnSpLocks/>
          </p:cNvCxnSpPr>
          <p:nvPr/>
        </p:nvCxnSpPr>
        <p:spPr>
          <a:xfrm>
            <a:off x="3549747" y="2141220"/>
            <a:ext cx="0" cy="403073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58728E-A2B9-572B-92EB-2A6BF4450EB1}"/>
              </a:ext>
            </a:extLst>
          </p:cNvPr>
          <p:cNvCxnSpPr>
            <a:cxnSpLocks/>
          </p:cNvCxnSpPr>
          <p:nvPr/>
        </p:nvCxnSpPr>
        <p:spPr>
          <a:xfrm>
            <a:off x="4563793" y="2141220"/>
            <a:ext cx="0" cy="403073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05605B-0DE2-2878-F5DD-C97C64D8B4FB}"/>
              </a:ext>
            </a:extLst>
          </p:cNvPr>
          <p:cNvSpPr txBox="1"/>
          <p:nvPr/>
        </p:nvSpPr>
        <p:spPr>
          <a:xfrm>
            <a:off x="3576126" y="4631809"/>
            <a:ext cx="987667" cy="369332"/>
          </a:xfrm>
          <a:prstGeom prst="rect">
            <a:avLst/>
          </a:prstGeom>
        </p:spPr>
        <p:txBody>
          <a:bodyPr wrap="square" rtlCol="0">
            <a:spAutoFit/>
          </a:bodyPr>
          <a:lstStyle/>
          <a:p>
            <a:pPr algn="ctr"/>
            <a:r>
              <a:rPr lang="en-US"/>
              <a:t>Preload</a:t>
            </a:r>
          </a:p>
        </p:txBody>
      </p:sp>
      <p:sp>
        <p:nvSpPr>
          <p:cNvPr id="16" name="TextBox 15">
            <a:extLst>
              <a:ext uri="{FF2B5EF4-FFF2-40B4-BE49-F238E27FC236}">
                <a16:creationId xmlns:a16="http://schemas.microsoft.com/office/drawing/2014/main" id="{2164D994-850D-62DA-F478-45D660DC30E9}"/>
              </a:ext>
            </a:extLst>
          </p:cNvPr>
          <p:cNvSpPr txBox="1"/>
          <p:nvPr/>
        </p:nvSpPr>
        <p:spPr>
          <a:xfrm>
            <a:off x="4665887" y="4631809"/>
            <a:ext cx="987667" cy="369332"/>
          </a:xfrm>
          <a:prstGeom prst="rect">
            <a:avLst/>
          </a:prstGeom>
        </p:spPr>
        <p:txBody>
          <a:bodyPr wrap="square" rtlCol="0">
            <a:spAutoFit/>
          </a:bodyPr>
          <a:lstStyle/>
          <a:p>
            <a:pPr algn="ctr"/>
            <a:r>
              <a:rPr lang="en-US"/>
              <a:t>Unload</a:t>
            </a:r>
          </a:p>
        </p:txBody>
      </p:sp>
      <p:sp>
        <p:nvSpPr>
          <p:cNvPr id="18" name="TextBox 17">
            <a:extLst>
              <a:ext uri="{FF2B5EF4-FFF2-40B4-BE49-F238E27FC236}">
                <a16:creationId xmlns:a16="http://schemas.microsoft.com/office/drawing/2014/main" id="{CE35D135-688A-95F2-9DAC-E3EB363DCCF0}"/>
              </a:ext>
            </a:extLst>
          </p:cNvPr>
          <p:cNvSpPr txBox="1"/>
          <p:nvPr/>
        </p:nvSpPr>
        <p:spPr>
          <a:xfrm>
            <a:off x="1587603" y="4631809"/>
            <a:ext cx="1173182" cy="369332"/>
          </a:xfrm>
          <a:prstGeom prst="rect">
            <a:avLst/>
          </a:prstGeom>
        </p:spPr>
        <p:txBody>
          <a:bodyPr wrap="square" rtlCol="0">
            <a:spAutoFit/>
          </a:bodyPr>
          <a:lstStyle/>
          <a:p>
            <a:pPr algn="ctr"/>
            <a:r>
              <a:rPr lang="en-US"/>
              <a:t>Insertion</a:t>
            </a:r>
          </a:p>
        </p:txBody>
      </p:sp>
      <p:graphicFrame>
        <p:nvGraphicFramePr>
          <p:cNvPr id="19" name="Table 18">
            <a:extLst>
              <a:ext uri="{FF2B5EF4-FFF2-40B4-BE49-F238E27FC236}">
                <a16:creationId xmlns:a16="http://schemas.microsoft.com/office/drawing/2014/main" id="{8AB1D48D-CDF4-421D-4269-190C1E222896}"/>
              </a:ext>
            </a:extLst>
          </p:cNvPr>
          <p:cNvGraphicFramePr>
            <a:graphicFrameLocks noGrp="1"/>
          </p:cNvGraphicFramePr>
          <p:nvPr/>
        </p:nvGraphicFramePr>
        <p:xfrm>
          <a:off x="7646337" y="4816475"/>
          <a:ext cx="4415696" cy="1676400"/>
        </p:xfrm>
        <a:graphic>
          <a:graphicData uri="http://schemas.openxmlformats.org/drawingml/2006/table">
            <a:tbl>
              <a:tblPr firstRow="1" bandRow="1">
                <a:tableStyleId>{5C22544A-7EE6-4342-B048-85BDC9FD1C3A}</a:tableStyleId>
              </a:tblPr>
              <a:tblGrid>
                <a:gridCol w="1228032">
                  <a:extLst>
                    <a:ext uri="{9D8B030D-6E8A-4147-A177-3AD203B41FA5}">
                      <a16:colId xmlns:a16="http://schemas.microsoft.com/office/drawing/2014/main" val="1846194897"/>
                    </a:ext>
                  </a:extLst>
                </a:gridCol>
                <a:gridCol w="1209197">
                  <a:extLst>
                    <a:ext uri="{9D8B030D-6E8A-4147-A177-3AD203B41FA5}">
                      <a16:colId xmlns:a16="http://schemas.microsoft.com/office/drawing/2014/main" val="3539986484"/>
                    </a:ext>
                  </a:extLst>
                </a:gridCol>
                <a:gridCol w="1093541">
                  <a:extLst>
                    <a:ext uri="{9D8B030D-6E8A-4147-A177-3AD203B41FA5}">
                      <a16:colId xmlns:a16="http://schemas.microsoft.com/office/drawing/2014/main" val="1754301710"/>
                    </a:ext>
                  </a:extLst>
                </a:gridCol>
                <a:gridCol w="884926">
                  <a:extLst>
                    <a:ext uri="{9D8B030D-6E8A-4147-A177-3AD203B41FA5}">
                      <a16:colId xmlns:a16="http://schemas.microsoft.com/office/drawing/2014/main" val="1586666634"/>
                    </a:ext>
                  </a:extLst>
                </a:gridCol>
              </a:tblGrid>
              <a:tr h="307852">
                <a:tc>
                  <a:txBody>
                    <a:bodyPr/>
                    <a:lstStyle/>
                    <a:p>
                      <a:r>
                        <a:rPr lang="en-US" sz="1600"/>
                        <a:t>Axis</a:t>
                      </a:r>
                    </a:p>
                  </a:txBody>
                  <a:tcPr/>
                </a:tc>
                <a:tc>
                  <a:txBody>
                    <a:bodyPr/>
                    <a:lstStyle/>
                    <a:p>
                      <a:r>
                        <a:rPr lang="en-US" sz="1600"/>
                        <a:t>Req.ment</a:t>
                      </a:r>
                    </a:p>
                  </a:txBody>
                  <a:tcPr/>
                </a:tc>
                <a:tc>
                  <a:txBody>
                    <a:bodyPr/>
                    <a:lstStyle/>
                    <a:p>
                      <a:r>
                        <a:rPr lang="en-US" sz="1600"/>
                        <a:t>Actual</a:t>
                      </a:r>
                    </a:p>
                  </a:txBody>
                  <a:tcPr/>
                </a:tc>
                <a:tc>
                  <a:txBody>
                    <a:bodyPr/>
                    <a:lstStyle/>
                    <a:p>
                      <a:r>
                        <a:rPr lang="en-US" sz="1600"/>
                        <a:t>Margin</a:t>
                      </a:r>
                    </a:p>
                  </a:txBody>
                  <a:tcPr/>
                </a:tc>
                <a:extLst>
                  <a:ext uri="{0D108BD9-81ED-4DB2-BD59-A6C34878D82A}">
                    <a16:rowId xmlns:a16="http://schemas.microsoft.com/office/drawing/2014/main" val="4000597207"/>
                  </a:ext>
                </a:extLst>
              </a:tr>
              <a:tr h="307852">
                <a:tc>
                  <a:txBody>
                    <a:bodyPr/>
                    <a:lstStyle/>
                    <a:p>
                      <a:r>
                        <a:rPr lang="en-US" sz="1600"/>
                        <a:t>Force XY</a:t>
                      </a:r>
                    </a:p>
                  </a:txBody>
                  <a:tcPr/>
                </a:tc>
                <a:tc>
                  <a:txBody>
                    <a:bodyPr/>
                    <a:lstStyle/>
                    <a:p>
                      <a:r>
                        <a:rPr lang="en-US" sz="1600"/>
                        <a:t>15 N</a:t>
                      </a:r>
                    </a:p>
                  </a:txBody>
                  <a:tcPr/>
                </a:tc>
                <a:tc>
                  <a:txBody>
                    <a:bodyPr/>
                    <a:lstStyle/>
                    <a:p>
                      <a:r>
                        <a:rPr lang="en-US" sz="1600"/>
                        <a:t>6.4 N</a:t>
                      </a:r>
                    </a:p>
                  </a:txBody>
                  <a:tcPr/>
                </a:tc>
                <a:tc>
                  <a:txBody>
                    <a:bodyPr/>
                    <a:lstStyle/>
                    <a:p>
                      <a:r>
                        <a:rPr lang="en-US" sz="1600"/>
                        <a:t>134%</a:t>
                      </a:r>
                    </a:p>
                  </a:txBody>
                  <a:tcPr/>
                </a:tc>
                <a:extLst>
                  <a:ext uri="{0D108BD9-81ED-4DB2-BD59-A6C34878D82A}">
                    <a16:rowId xmlns:a16="http://schemas.microsoft.com/office/drawing/2014/main" val="2774423303"/>
                  </a:ext>
                </a:extLst>
              </a:tr>
              <a:tr h="307852">
                <a:tc>
                  <a:txBody>
                    <a:bodyPr/>
                    <a:lstStyle/>
                    <a:p>
                      <a:r>
                        <a:rPr lang="en-US" sz="1600"/>
                        <a:t>Force Z</a:t>
                      </a:r>
                    </a:p>
                  </a:txBody>
                  <a:tcPr/>
                </a:tc>
                <a:tc>
                  <a:txBody>
                    <a:bodyPr/>
                    <a:lstStyle/>
                    <a:p>
                      <a:r>
                        <a:rPr lang="en-US" sz="1600"/>
                        <a:t>157 N</a:t>
                      </a:r>
                    </a:p>
                  </a:txBody>
                  <a:tcPr/>
                </a:tc>
                <a:tc>
                  <a:txBody>
                    <a:bodyPr/>
                    <a:lstStyle/>
                    <a:p>
                      <a:r>
                        <a:rPr lang="en-US" sz="1600"/>
                        <a:t>60 N</a:t>
                      </a:r>
                    </a:p>
                  </a:txBody>
                  <a:tcPr/>
                </a:tc>
                <a:tc>
                  <a:txBody>
                    <a:bodyPr/>
                    <a:lstStyle/>
                    <a:p>
                      <a:r>
                        <a:rPr lang="en-US" sz="1600"/>
                        <a:t>162%</a:t>
                      </a:r>
                    </a:p>
                  </a:txBody>
                  <a:tcPr/>
                </a:tc>
                <a:extLst>
                  <a:ext uri="{0D108BD9-81ED-4DB2-BD59-A6C34878D82A}">
                    <a16:rowId xmlns:a16="http://schemas.microsoft.com/office/drawing/2014/main" val="32596260"/>
                  </a:ext>
                </a:extLst>
              </a:tr>
              <a:tr h="307852">
                <a:tc>
                  <a:txBody>
                    <a:bodyPr/>
                    <a:lstStyle/>
                    <a:p>
                      <a:r>
                        <a:rPr lang="en-US" sz="1600"/>
                        <a:t>Torque XY</a:t>
                      </a:r>
                    </a:p>
                  </a:txBody>
                  <a:tcPr/>
                </a:tc>
                <a:tc>
                  <a:txBody>
                    <a:bodyPr/>
                    <a:lstStyle/>
                    <a:p>
                      <a:r>
                        <a:rPr lang="en-US" sz="1600"/>
                        <a:t>4.25 Nm</a:t>
                      </a:r>
                    </a:p>
                  </a:txBody>
                  <a:tcPr/>
                </a:tc>
                <a:tc>
                  <a:txBody>
                    <a:bodyPr/>
                    <a:lstStyle/>
                    <a:p>
                      <a:r>
                        <a:rPr lang="en-US" sz="1600"/>
                        <a:t>1.26 Nm</a:t>
                      </a:r>
                    </a:p>
                  </a:txBody>
                  <a:tcPr/>
                </a:tc>
                <a:tc>
                  <a:txBody>
                    <a:bodyPr/>
                    <a:lstStyle/>
                    <a:p>
                      <a:r>
                        <a:rPr lang="en-US" sz="1600"/>
                        <a:t>237%</a:t>
                      </a:r>
                    </a:p>
                  </a:txBody>
                  <a:tcPr/>
                </a:tc>
                <a:extLst>
                  <a:ext uri="{0D108BD9-81ED-4DB2-BD59-A6C34878D82A}">
                    <a16:rowId xmlns:a16="http://schemas.microsoft.com/office/drawing/2014/main" val="224349326"/>
                  </a:ext>
                </a:extLst>
              </a:tr>
              <a:tr h="307852">
                <a:tc>
                  <a:txBody>
                    <a:bodyPr/>
                    <a:lstStyle/>
                    <a:p>
                      <a:r>
                        <a:rPr lang="en-US" sz="1600"/>
                        <a:t>Torque Z</a:t>
                      </a:r>
                    </a:p>
                  </a:txBody>
                  <a:tcPr/>
                </a:tc>
                <a:tc>
                  <a:txBody>
                    <a:bodyPr/>
                    <a:lstStyle/>
                    <a:p>
                      <a:r>
                        <a:rPr lang="en-US" sz="1600"/>
                        <a:t>0.2 Nm</a:t>
                      </a:r>
                    </a:p>
                  </a:txBody>
                  <a:tcPr/>
                </a:tc>
                <a:tc>
                  <a:txBody>
                    <a:bodyPr/>
                    <a:lstStyle/>
                    <a:p>
                      <a:r>
                        <a:rPr lang="en-US" sz="1600"/>
                        <a:t>0.02 Nm</a:t>
                      </a:r>
                    </a:p>
                  </a:txBody>
                  <a:tcPr/>
                </a:tc>
                <a:tc>
                  <a:txBody>
                    <a:bodyPr/>
                    <a:lstStyle/>
                    <a:p>
                      <a:r>
                        <a:rPr lang="en-US" sz="1600"/>
                        <a:t>900%</a:t>
                      </a:r>
                    </a:p>
                  </a:txBody>
                  <a:tcPr/>
                </a:tc>
                <a:extLst>
                  <a:ext uri="{0D108BD9-81ED-4DB2-BD59-A6C34878D82A}">
                    <a16:rowId xmlns:a16="http://schemas.microsoft.com/office/drawing/2014/main" val="2644900347"/>
                  </a:ext>
                </a:extLst>
              </a:tr>
            </a:tbl>
          </a:graphicData>
        </a:graphic>
      </p:graphicFrame>
      <p:sp>
        <p:nvSpPr>
          <p:cNvPr id="20" name="TextBox 19">
            <a:extLst>
              <a:ext uri="{FF2B5EF4-FFF2-40B4-BE49-F238E27FC236}">
                <a16:creationId xmlns:a16="http://schemas.microsoft.com/office/drawing/2014/main" id="{61DCE907-1D56-48E4-F152-806174FD5CB3}"/>
              </a:ext>
            </a:extLst>
          </p:cNvPr>
          <p:cNvSpPr txBox="1"/>
          <p:nvPr/>
        </p:nvSpPr>
        <p:spPr>
          <a:xfrm>
            <a:off x="5869986" y="5382104"/>
            <a:ext cx="1722372" cy="646331"/>
          </a:xfrm>
          <a:prstGeom prst="rect">
            <a:avLst/>
          </a:prstGeom>
        </p:spPr>
        <p:txBody>
          <a:bodyPr wrap="square" rtlCol="0">
            <a:spAutoFit/>
          </a:bodyPr>
          <a:lstStyle/>
          <a:p>
            <a:pPr algn="r"/>
            <a:r>
              <a:rPr lang="en-US"/>
              <a:t>Insertion Requirements:</a:t>
            </a:r>
          </a:p>
        </p:txBody>
      </p:sp>
      <p:sp>
        <p:nvSpPr>
          <p:cNvPr id="23" name="TextBox 22">
            <a:extLst>
              <a:ext uri="{FF2B5EF4-FFF2-40B4-BE49-F238E27FC236}">
                <a16:creationId xmlns:a16="http://schemas.microsoft.com/office/drawing/2014/main" id="{0ECFA869-F400-E266-3F9A-3452F801D5AA}"/>
              </a:ext>
            </a:extLst>
          </p:cNvPr>
          <p:cNvSpPr txBox="1"/>
          <p:nvPr/>
        </p:nvSpPr>
        <p:spPr>
          <a:xfrm>
            <a:off x="0" y="3327914"/>
            <a:ext cx="1105960" cy="307777"/>
          </a:xfrm>
          <a:prstGeom prst="rect">
            <a:avLst/>
          </a:prstGeom>
        </p:spPr>
        <p:txBody>
          <a:bodyPr wrap="square" rtlCol="0">
            <a:spAutoFit/>
          </a:bodyPr>
          <a:lstStyle/>
          <a:p>
            <a:r>
              <a:rPr lang="en-US" sz="1400"/>
              <a:t>1 pt contact</a:t>
            </a:r>
          </a:p>
        </p:txBody>
      </p:sp>
      <p:cxnSp>
        <p:nvCxnSpPr>
          <p:cNvPr id="27" name="Straight Arrow Connector 26">
            <a:extLst>
              <a:ext uri="{FF2B5EF4-FFF2-40B4-BE49-F238E27FC236}">
                <a16:creationId xmlns:a16="http://schemas.microsoft.com/office/drawing/2014/main" id="{9B9F5EE1-7FC5-7E65-BB5F-ED693EC4572C}"/>
              </a:ext>
            </a:extLst>
          </p:cNvPr>
          <p:cNvCxnSpPr>
            <a:cxnSpLocks/>
          </p:cNvCxnSpPr>
          <p:nvPr/>
        </p:nvCxnSpPr>
        <p:spPr>
          <a:xfrm flipV="1">
            <a:off x="1043354" y="3065585"/>
            <a:ext cx="251850" cy="416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6B4A4A-879F-A1D5-0C9E-9D5D78D56A4F}"/>
              </a:ext>
            </a:extLst>
          </p:cNvPr>
          <p:cNvCxnSpPr>
            <a:cxnSpLocks/>
          </p:cNvCxnSpPr>
          <p:nvPr/>
        </p:nvCxnSpPr>
        <p:spPr>
          <a:xfrm>
            <a:off x="1043354" y="3481754"/>
            <a:ext cx="213005" cy="252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5FCF27A-5659-21E7-8B7E-C7B543338B8D}"/>
              </a:ext>
            </a:extLst>
          </p:cNvPr>
          <p:cNvSpPr txBox="1"/>
          <p:nvPr/>
        </p:nvSpPr>
        <p:spPr>
          <a:xfrm>
            <a:off x="2311018" y="3257121"/>
            <a:ext cx="1105960" cy="307777"/>
          </a:xfrm>
          <a:prstGeom prst="rect">
            <a:avLst/>
          </a:prstGeom>
        </p:spPr>
        <p:txBody>
          <a:bodyPr wrap="square" rtlCol="0">
            <a:spAutoFit/>
          </a:bodyPr>
          <a:lstStyle/>
          <a:p>
            <a:r>
              <a:rPr lang="en-US" sz="1400"/>
              <a:t>2 pt contact</a:t>
            </a:r>
          </a:p>
        </p:txBody>
      </p:sp>
      <p:cxnSp>
        <p:nvCxnSpPr>
          <p:cNvPr id="33" name="Straight Arrow Connector 32">
            <a:extLst>
              <a:ext uri="{FF2B5EF4-FFF2-40B4-BE49-F238E27FC236}">
                <a16:creationId xmlns:a16="http://schemas.microsoft.com/office/drawing/2014/main" id="{6F44CE38-684C-CCBD-CD67-FFE95FBE1B7B}"/>
              </a:ext>
            </a:extLst>
          </p:cNvPr>
          <p:cNvCxnSpPr>
            <a:cxnSpLocks/>
          </p:cNvCxnSpPr>
          <p:nvPr/>
        </p:nvCxnSpPr>
        <p:spPr>
          <a:xfrm flipH="1" flipV="1">
            <a:off x="2042762" y="2965938"/>
            <a:ext cx="307101" cy="480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25DC230-D783-1D43-5549-1FFBF5158514}"/>
              </a:ext>
            </a:extLst>
          </p:cNvPr>
          <p:cNvCxnSpPr>
            <a:cxnSpLocks/>
          </p:cNvCxnSpPr>
          <p:nvPr/>
        </p:nvCxnSpPr>
        <p:spPr>
          <a:xfrm flipH="1">
            <a:off x="2063496" y="3481754"/>
            <a:ext cx="286367" cy="15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rga-os_worst_case">
            <a:hlinkClick r:id="" action="ppaction://media"/>
            <a:extLst>
              <a:ext uri="{FF2B5EF4-FFF2-40B4-BE49-F238E27FC236}">
                <a16:creationId xmlns:a16="http://schemas.microsoft.com/office/drawing/2014/main" id="{75E789CB-736E-2A64-A591-4253C05A6047}"/>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7327" t="2672" r="12505" b="17456"/>
          <a:stretch/>
        </p:blipFill>
        <p:spPr>
          <a:xfrm>
            <a:off x="5943601" y="870711"/>
            <a:ext cx="6131168" cy="3925712"/>
          </a:xfrm>
          <a:prstGeom prst="rect">
            <a:avLst/>
          </a:prstGeom>
        </p:spPr>
      </p:pic>
      <p:sp>
        <p:nvSpPr>
          <p:cNvPr id="10" name="TextBox 9">
            <a:extLst>
              <a:ext uri="{FF2B5EF4-FFF2-40B4-BE49-F238E27FC236}">
                <a16:creationId xmlns:a16="http://schemas.microsoft.com/office/drawing/2014/main" id="{594C433A-9D3F-45CE-6074-6764A4F5C727}"/>
              </a:ext>
            </a:extLst>
          </p:cNvPr>
          <p:cNvSpPr txBox="1"/>
          <p:nvPr/>
        </p:nvSpPr>
        <p:spPr>
          <a:xfrm>
            <a:off x="5943601" y="846505"/>
            <a:ext cx="1488254" cy="400110"/>
          </a:xfrm>
          <a:prstGeom prst="rect">
            <a:avLst/>
          </a:prstGeom>
        </p:spPr>
        <p:txBody>
          <a:bodyPr wrap="square" rtlCol="0">
            <a:spAutoFit/>
          </a:bodyPr>
          <a:lstStyle/>
          <a:p>
            <a:pPr algn="l"/>
            <a:r>
              <a:rPr lang="en-US" sz="2000" dirty="0">
                <a:solidFill>
                  <a:schemeClr val="bg1"/>
                </a:solidFill>
              </a:rPr>
              <a:t>4x speed</a:t>
            </a:r>
          </a:p>
        </p:txBody>
      </p:sp>
    </p:spTree>
    <p:extLst>
      <p:ext uri="{BB962C8B-B14F-4D97-AF65-F5344CB8AC3E}">
        <p14:creationId xmlns:p14="http://schemas.microsoft.com/office/powerpoint/2010/main" val="27719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6F470-DE06-CE78-1879-30C79FB71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4E88C-921C-6D19-3DE8-22F7609899D4}"/>
              </a:ext>
            </a:extLst>
          </p:cNvPr>
          <p:cNvSpPr>
            <a:spLocks noGrp="1"/>
          </p:cNvSpPr>
          <p:nvPr>
            <p:ph type="title"/>
          </p:nvPr>
        </p:nvSpPr>
        <p:spPr/>
        <p:txBody>
          <a:bodyPr/>
          <a:lstStyle/>
          <a:p>
            <a:r>
              <a:rPr lang="en-US" dirty="0"/>
              <a:t>Capability Area: Robotics Analysis</a:t>
            </a:r>
          </a:p>
        </p:txBody>
      </p:sp>
      <p:sp>
        <p:nvSpPr>
          <p:cNvPr id="3" name="Date Placeholder 2">
            <a:extLst>
              <a:ext uri="{FF2B5EF4-FFF2-40B4-BE49-F238E27FC236}">
                <a16:creationId xmlns:a16="http://schemas.microsoft.com/office/drawing/2014/main" id="{9D683A95-998F-30B7-E39E-CEF35669E6B7}"/>
              </a:ext>
            </a:extLst>
          </p:cNvPr>
          <p:cNvSpPr>
            <a:spLocks noGrp="1"/>
          </p:cNvSpPr>
          <p:nvPr>
            <p:ph type="dt" sz="half" idx="18"/>
          </p:nvPr>
        </p:nvSpPr>
        <p:spPr/>
        <p:txBody>
          <a:bodyPr/>
          <a:lstStyle/>
          <a:p>
            <a:r>
              <a:rPr lang="en-US"/>
              <a:t>03/05/2025</a:t>
            </a:r>
            <a:endParaRPr lang="en-US" dirty="0"/>
          </a:p>
        </p:txBody>
      </p:sp>
      <p:sp>
        <p:nvSpPr>
          <p:cNvPr id="4" name="Slide Number Placeholder 3">
            <a:extLst>
              <a:ext uri="{FF2B5EF4-FFF2-40B4-BE49-F238E27FC236}">
                <a16:creationId xmlns:a16="http://schemas.microsoft.com/office/drawing/2014/main" id="{C6422173-A2B5-32A1-8C23-A9B8AD3BAC39}"/>
              </a:ext>
            </a:extLst>
          </p:cNvPr>
          <p:cNvSpPr>
            <a:spLocks noGrp="1"/>
          </p:cNvSpPr>
          <p:nvPr>
            <p:ph type="sldNum" sz="quarter" idx="20"/>
          </p:nvPr>
        </p:nvSpPr>
        <p:spPr/>
        <p:txBody>
          <a:bodyPr/>
          <a:lstStyle/>
          <a:p>
            <a:fld id="{2D04F4CF-F641-6E4E-8F87-8EB8AA2BFA51}" type="slidenum">
              <a:rPr lang="en-US" smtClean="0"/>
              <a:pPr/>
              <a:t>9</a:t>
            </a:fld>
            <a:endParaRPr lang="en-US"/>
          </a:p>
        </p:txBody>
      </p:sp>
      <p:pic>
        <p:nvPicPr>
          <p:cNvPr id="6" name="Picture 5">
            <a:extLst>
              <a:ext uri="{FF2B5EF4-FFF2-40B4-BE49-F238E27FC236}">
                <a16:creationId xmlns:a16="http://schemas.microsoft.com/office/drawing/2014/main" id="{1DF28298-3F62-627C-CCDE-57555C033D7B}"/>
              </a:ext>
            </a:extLst>
          </p:cNvPr>
          <p:cNvPicPr>
            <a:picLocks noChangeAspect="1"/>
          </p:cNvPicPr>
          <p:nvPr/>
        </p:nvPicPr>
        <p:blipFill>
          <a:blip r:embed="rId3"/>
          <a:srcRect t="2710" r="49608"/>
          <a:stretch/>
        </p:blipFill>
        <p:spPr>
          <a:xfrm>
            <a:off x="319856" y="2169459"/>
            <a:ext cx="2871754" cy="2356642"/>
          </a:xfrm>
          <a:prstGeom prst="rect">
            <a:avLst/>
          </a:prstGeom>
        </p:spPr>
      </p:pic>
      <p:pic>
        <p:nvPicPr>
          <p:cNvPr id="8" name="Picture 7">
            <a:extLst>
              <a:ext uri="{FF2B5EF4-FFF2-40B4-BE49-F238E27FC236}">
                <a16:creationId xmlns:a16="http://schemas.microsoft.com/office/drawing/2014/main" id="{0D52C0CB-9656-A7AD-4493-AC30360F9B49}"/>
              </a:ext>
            </a:extLst>
          </p:cNvPr>
          <p:cNvPicPr>
            <a:picLocks noChangeAspect="1"/>
          </p:cNvPicPr>
          <p:nvPr/>
        </p:nvPicPr>
        <p:blipFill>
          <a:blip r:embed="rId4"/>
          <a:stretch>
            <a:fillRect/>
          </a:stretch>
        </p:blipFill>
        <p:spPr>
          <a:xfrm>
            <a:off x="6634043" y="3844164"/>
            <a:ext cx="5557957" cy="2767203"/>
          </a:xfrm>
          <a:prstGeom prst="rect">
            <a:avLst/>
          </a:prstGeom>
        </p:spPr>
      </p:pic>
      <p:pic>
        <p:nvPicPr>
          <p:cNvPr id="10" name="Picture 9">
            <a:extLst>
              <a:ext uri="{FF2B5EF4-FFF2-40B4-BE49-F238E27FC236}">
                <a16:creationId xmlns:a16="http://schemas.microsoft.com/office/drawing/2014/main" id="{0FE68AE7-D895-6886-7951-B7F7E66D18FA}"/>
              </a:ext>
            </a:extLst>
          </p:cNvPr>
          <p:cNvPicPr>
            <a:picLocks noChangeAspect="1"/>
          </p:cNvPicPr>
          <p:nvPr/>
        </p:nvPicPr>
        <p:blipFill>
          <a:blip r:embed="rId5"/>
          <a:stretch>
            <a:fillRect/>
          </a:stretch>
        </p:blipFill>
        <p:spPr>
          <a:xfrm>
            <a:off x="4609222" y="980141"/>
            <a:ext cx="7582777" cy="2643196"/>
          </a:xfrm>
          <a:prstGeom prst="rect">
            <a:avLst/>
          </a:prstGeom>
        </p:spPr>
      </p:pic>
      <p:pic>
        <p:nvPicPr>
          <p:cNvPr id="11" name="Picture 10">
            <a:extLst>
              <a:ext uri="{FF2B5EF4-FFF2-40B4-BE49-F238E27FC236}">
                <a16:creationId xmlns:a16="http://schemas.microsoft.com/office/drawing/2014/main" id="{64335FC1-3BC9-1170-088E-A84464FDF0D2}"/>
              </a:ext>
            </a:extLst>
          </p:cNvPr>
          <p:cNvPicPr>
            <a:picLocks noChangeAspect="1"/>
          </p:cNvPicPr>
          <p:nvPr/>
        </p:nvPicPr>
        <p:blipFill>
          <a:blip r:embed="rId3"/>
          <a:srcRect l="56603" t="11352" b="12912"/>
          <a:stretch/>
        </p:blipFill>
        <p:spPr>
          <a:xfrm>
            <a:off x="319856" y="4481150"/>
            <a:ext cx="2871754" cy="2130217"/>
          </a:xfrm>
          <a:prstGeom prst="rect">
            <a:avLst/>
          </a:prstGeom>
        </p:spPr>
      </p:pic>
      <p:sp>
        <p:nvSpPr>
          <p:cNvPr id="12" name="TextBox 11">
            <a:extLst>
              <a:ext uri="{FF2B5EF4-FFF2-40B4-BE49-F238E27FC236}">
                <a16:creationId xmlns:a16="http://schemas.microsoft.com/office/drawing/2014/main" id="{BC891F59-A617-21DF-18E1-6B0071DD127F}"/>
              </a:ext>
            </a:extLst>
          </p:cNvPr>
          <p:cNvSpPr txBox="1"/>
          <p:nvPr/>
        </p:nvSpPr>
        <p:spPr>
          <a:xfrm>
            <a:off x="7461744" y="980141"/>
            <a:ext cx="4590288" cy="369332"/>
          </a:xfrm>
          <a:prstGeom prst="rect">
            <a:avLst/>
          </a:prstGeom>
        </p:spPr>
        <p:txBody>
          <a:bodyPr wrap="square" rtlCol="0">
            <a:spAutoFit/>
          </a:bodyPr>
          <a:lstStyle/>
          <a:p>
            <a:pPr algn="l"/>
            <a:r>
              <a:rPr lang="en-US" sz="1800" b="0" i="0" u="none" strike="noStrike" baseline="0" dirty="0">
                <a:solidFill>
                  <a:schemeClr val="bg1"/>
                </a:solidFill>
                <a:latin typeface="NimbusRomNo9L-Regu"/>
              </a:rPr>
              <a:t>STA workspace for tube exchange with M2020</a:t>
            </a:r>
            <a:endParaRPr lang="en-US" dirty="0">
              <a:solidFill>
                <a:schemeClr val="bg1"/>
              </a:solidFill>
            </a:endParaRPr>
          </a:p>
        </p:txBody>
      </p:sp>
      <p:sp>
        <p:nvSpPr>
          <p:cNvPr id="15" name="TextBox 14">
            <a:extLst>
              <a:ext uri="{FF2B5EF4-FFF2-40B4-BE49-F238E27FC236}">
                <a16:creationId xmlns:a16="http://schemas.microsoft.com/office/drawing/2014/main" id="{6E91A0AD-7CC6-21FE-21DF-441B024C4B02}"/>
              </a:ext>
            </a:extLst>
          </p:cNvPr>
          <p:cNvSpPr txBox="1"/>
          <p:nvPr/>
        </p:nvSpPr>
        <p:spPr>
          <a:xfrm>
            <a:off x="3808547" y="5276705"/>
            <a:ext cx="2825496" cy="1477328"/>
          </a:xfrm>
          <a:prstGeom prst="rect">
            <a:avLst/>
          </a:prstGeom>
          <a:noFill/>
        </p:spPr>
        <p:txBody>
          <a:bodyPr wrap="square">
            <a:spAutoFit/>
          </a:bodyPr>
          <a:lstStyle/>
          <a:p>
            <a:pPr algn="r"/>
            <a:r>
              <a:rPr lang="en-US" dirty="0"/>
              <a:t>M2020 rover parking volumes. The rover parking volumes for three different heading angles (0 and ±25◦) are shown</a:t>
            </a:r>
          </a:p>
        </p:txBody>
      </p:sp>
      <p:sp>
        <p:nvSpPr>
          <p:cNvPr id="16" name="TextBox 15">
            <a:extLst>
              <a:ext uri="{FF2B5EF4-FFF2-40B4-BE49-F238E27FC236}">
                <a16:creationId xmlns:a16="http://schemas.microsoft.com/office/drawing/2014/main" id="{F229B965-EEB4-BFE7-5BF1-08D7FE151A74}"/>
              </a:ext>
            </a:extLst>
          </p:cNvPr>
          <p:cNvSpPr txBox="1"/>
          <p:nvPr/>
        </p:nvSpPr>
        <p:spPr>
          <a:xfrm>
            <a:off x="3248272" y="4157984"/>
            <a:ext cx="2441010" cy="646331"/>
          </a:xfrm>
          <a:prstGeom prst="rect">
            <a:avLst/>
          </a:prstGeom>
          <a:noFill/>
        </p:spPr>
        <p:txBody>
          <a:bodyPr wrap="square">
            <a:spAutoFit/>
          </a:bodyPr>
          <a:lstStyle/>
          <a:p>
            <a:r>
              <a:rPr lang="en-US" sz="1800" b="0" i="0" u="none" strike="noStrike" baseline="0" dirty="0">
                <a:latin typeface="NimbusRomNo9L-Regu"/>
              </a:rPr>
              <a:t>STA workspace for tube pickup from the ground</a:t>
            </a:r>
            <a:endParaRPr lang="en-US" dirty="0"/>
          </a:p>
        </p:txBody>
      </p:sp>
      <p:sp>
        <p:nvSpPr>
          <p:cNvPr id="5" name="TextBox 4">
            <a:extLst>
              <a:ext uri="{FF2B5EF4-FFF2-40B4-BE49-F238E27FC236}">
                <a16:creationId xmlns:a16="http://schemas.microsoft.com/office/drawing/2014/main" id="{E714CF16-398E-23B1-75D0-7D0C7EA75084}"/>
              </a:ext>
            </a:extLst>
          </p:cNvPr>
          <p:cNvSpPr txBox="1"/>
          <p:nvPr/>
        </p:nvSpPr>
        <p:spPr>
          <a:xfrm>
            <a:off x="52216" y="1108067"/>
            <a:ext cx="4489902" cy="923330"/>
          </a:xfrm>
          <a:prstGeom prst="rect">
            <a:avLst/>
          </a:prstGeom>
          <a:noFill/>
          <a:ln>
            <a:solidFill>
              <a:schemeClr val="accent1"/>
            </a:solidFill>
          </a:ln>
        </p:spPr>
        <p:txBody>
          <a:bodyPr wrap="square">
            <a:spAutoFit/>
          </a:bodyPr>
          <a:lstStyle/>
          <a:p>
            <a:r>
              <a:rPr lang="en-US" dirty="0"/>
              <a:t>Robotics Analysis ensures all relevant locations within the workspace can be reached, and adequate force applied there</a:t>
            </a:r>
          </a:p>
        </p:txBody>
      </p:sp>
    </p:spTree>
    <p:extLst>
      <p:ext uri="{BB962C8B-B14F-4D97-AF65-F5344CB8AC3E}">
        <p14:creationId xmlns:p14="http://schemas.microsoft.com/office/powerpoint/2010/main" val="1993839937"/>
      </p:ext>
    </p:extLst>
  </p:cSld>
  <p:clrMapOvr>
    <a:masterClrMapping/>
  </p:clrMapOvr>
</p:sld>
</file>

<file path=ppt/theme/theme1.xml><?xml version="1.0" encoding="utf-8"?>
<a:theme xmlns:a="http://schemas.openxmlformats.org/drawingml/2006/main" name="MSR SRL Thermal Theme">
  <a:themeElements>
    <a:clrScheme name="Custom 1">
      <a:dk1>
        <a:srgbClr val="000000"/>
      </a:dk1>
      <a:lt1>
        <a:srgbClr val="FFFFFF"/>
      </a:lt1>
      <a:dk2>
        <a:srgbClr val="44546A"/>
      </a:dk2>
      <a:lt2>
        <a:srgbClr val="E7E6E6"/>
      </a:lt2>
      <a:accent1>
        <a:srgbClr val="053147"/>
      </a:accent1>
      <a:accent2>
        <a:srgbClr val="093C8E"/>
      </a:accent2>
      <a:accent3>
        <a:srgbClr val="0B3C90"/>
      </a:accent3>
      <a:accent4>
        <a:srgbClr val="04AC69"/>
      </a:accent4>
      <a:accent5>
        <a:srgbClr val="D00000"/>
      </a:accent5>
      <a:accent6>
        <a:srgbClr val="FE6E1C"/>
      </a:accent6>
      <a:hlink>
        <a:srgbClr val="347DF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ACF6EE94C03A749A5DBAF4F0F1F1839" ma:contentTypeVersion="17" ma:contentTypeDescription="Create a new document." ma:contentTypeScope="" ma:versionID="f9714027029720dfe7d2b82c3270c97a">
  <xsd:schema xmlns:xsd="http://www.w3.org/2001/XMLSchema" xmlns:xs="http://www.w3.org/2001/XMLSchema" xmlns:p="http://schemas.microsoft.com/office/2006/metadata/properties" xmlns:ns2="b479816e-5bf0-47be-a536-f1d751197e3d" xmlns:ns3="9349efc9-7afa-4e09-ab06-12c20fb94836" targetNamespace="http://schemas.microsoft.com/office/2006/metadata/properties" ma:root="true" ma:fieldsID="8add44206718c728aee3b10999aedb62" ns2:_="" ns3:_="">
    <xsd:import namespace="b479816e-5bf0-47be-a536-f1d751197e3d"/>
    <xsd:import namespace="9349efc9-7afa-4e09-ab06-12c20fb948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_dlc_DocId" minOccurs="0"/>
                <xsd:element ref="ns3:_dlc_DocIdUrl" minOccurs="0"/>
                <xsd:element ref="ns3:_dlc_DocIdPersistId" minOccurs="0"/>
                <xsd:element ref="ns2:Abou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9816e-5bf0-47be-a536-f1d751197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About" ma:index="25" nillable="true" ma:displayName="About" ma:format="Dropdown" ma:internalName="About">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49efc9-7afa-4e09-ab06-12c20fb9483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648e940-0f1e-4893-b70c-9e6578115e6f}" ma:internalName="TaxCatchAll" ma:showField="CatchAllData" ma:web="9349efc9-7afa-4e09-ab06-12c20fb94836">
      <xsd:complexType>
        <xsd:complexContent>
          <xsd:extension base="dms:MultiChoiceLookup">
            <xsd:sequence>
              <xsd:element name="Value" type="dms:Lookup" maxOccurs="unbounded" minOccurs="0" nillable="true"/>
            </xsd:sequence>
          </xsd:extension>
        </xsd:complexContent>
      </xsd:complexType>
    </xsd:element>
    <xsd:element name="_dlc_DocId" ma:index="22" nillable="true" ma:displayName="Document ID Value" ma:description="The value of the document ID assigned to this item." ma:indexed="true"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9349efc9-7afa-4e09-ab06-12c20fb94836" xsi:nil="true"/>
    <lcf76f155ced4ddcb4097134ff3c332f xmlns="b479816e-5bf0-47be-a536-f1d751197e3d">
      <Terms xmlns="http://schemas.microsoft.com/office/infopath/2007/PartnerControls"/>
    </lcf76f155ced4ddcb4097134ff3c332f>
    <About xmlns="b479816e-5bf0-47be-a536-f1d751197e3d" xsi:nil="true"/>
  </documentManagement>
</p:properties>
</file>

<file path=customXml/itemProps1.xml><?xml version="1.0" encoding="utf-8"?>
<ds:datastoreItem xmlns:ds="http://schemas.openxmlformats.org/officeDocument/2006/customXml" ds:itemID="{83EB1AE5-6342-4371-801E-3FAB2737E1B0}">
  <ds:schemaRefs>
    <ds:schemaRef ds:uri="http://schemas.microsoft.com/sharepoint/events"/>
  </ds:schemaRefs>
</ds:datastoreItem>
</file>

<file path=customXml/itemProps2.xml><?xml version="1.0" encoding="utf-8"?>
<ds:datastoreItem xmlns:ds="http://schemas.openxmlformats.org/officeDocument/2006/customXml" ds:itemID="{1659DFE3-1715-46B3-AA72-871A72641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79816e-5bf0-47be-a536-f1d751197e3d"/>
    <ds:schemaRef ds:uri="9349efc9-7afa-4e09-ab06-12c20fb948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02D593-E41D-4AAB-B2B8-74EA8ED190CC}">
  <ds:schemaRefs>
    <ds:schemaRef ds:uri="http://schemas.microsoft.com/sharepoint/v3/contenttype/forms"/>
  </ds:schemaRefs>
</ds:datastoreItem>
</file>

<file path=customXml/itemProps4.xml><?xml version="1.0" encoding="utf-8"?>
<ds:datastoreItem xmlns:ds="http://schemas.openxmlformats.org/officeDocument/2006/customXml" ds:itemID="{14669DF6-A632-4009-9F78-6DA88FF61F95}">
  <ds:schemaRefs>
    <ds:schemaRef ds:uri="c50f00e8-08d2-4fcd-8835-d0a2723971c9"/>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terms/"/>
    <ds:schemaRef ds:uri="http://purl.org/dc/elements/1.1/"/>
    <ds:schemaRef ds:uri="9349efc9-7afa-4e09-ab06-12c20fb94836"/>
    <ds:schemaRef ds:uri="b479816e-5bf0-47be-a536-f1d751197e3d"/>
  </ds:schemaRefs>
</ds:datastoreItem>
</file>

<file path=docProps/app.xml><?xml version="1.0" encoding="utf-8"?>
<Properties xmlns="http://schemas.openxmlformats.org/officeDocument/2006/extended-properties" xmlns:vt="http://schemas.openxmlformats.org/officeDocument/2006/docPropsVTypes">
  <Template/>
  <TotalTime>1956</TotalTime>
  <Words>1683</Words>
  <Application>Microsoft Office PowerPoint</Application>
  <PresentationFormat>Widescreen</PresentationFormat>
  <Paragraphs>180</Paragraphs>
  <Slides>10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Helvetica Neue</vt:lpstr>
      <vt:lpstr>Helvetica Neue Light</vt:lpstr>
      <vt:lpstr>Helvetica Neue Thin</vt:lpstr>
      <vt:lpstr>Microgramma D Extended</vt:lpstr>
      <vt:lpstr>NimbusRomNo9L-Regu</vt:lpstr>
      <vt:lpstr>MSR SRL Thermal Theme</vt:lpstr>
      <vt:lpstr>Robotics Capabilities Development for Mars Sample Return Transfer Activities</vt:lpstr>
      <vt:lpstr>Overview: Sample Transfer System (circa 2023 architecture)</vt:lpstr>
      <vt:lpstr>Relevant Hardware</vt:lpstr>
      <vt:lpstr>Robotic Capability Breakdown</vt:lpstr>
      <vt:lpstr>Capability Area: 7-DoF Manipulation</vt:lpstr>
      <vt:lpstr>Capability Area: Robotic Vision</vt:lpstr>
      <vt:lpstr>Capability Area: In-Contact Manipulation</vt:lpstr>
      <vt:lpstr>Example Station Interaction: Sample Tube into OS</vt:lpstr>
      <vt:lpstr>Capability Area: Robotics Analysis</vt:lpstr>
      <vt:lpstr>Test Venues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Bowkett, Joseph J (US 347G)</cp:lastModifiedBy>
  <cp:revision>45</cp:revision>
  <dcterms:created xsi:type="dcterms:W3CDTF">2022-06-15T17:56:49Z</dcterms:created>
  <dcterms:modified xsi:type="dcterms:W3CDTF">2025-03-03T23:15:26Z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0x010100359BC2E982C6CC4E93915529A9DC6163</vt:lpwstr>
  </property>
  <property fmtid="{D5CDD505-2E9C-101B-9397-08002B2CF9AE}" pid="3" name="MediaServiceImageTags">
    <vt:lpwstr/>
  </property>
  <property fmtid="{D5CDD505-2E9C-101B-9397-08002B2CF9AE}" pid="4" name="_dlc_DocIdItemGuid">
    <vt:lpwstr>18d7a7f9-8841-4d02-8660-31d7f93dc83a</vt:lpwstr>
  </property>
  <property fmtid="{D5CDD505-2E9C-101B-9397-08002B2CF9AE}" pid="5" name="MSIP_Label_e7f42e5d-23ae-44dc-94b5-8d31af46c61e_Enabled">
    <vt:lpwstr>true</vt:lpwstr>
  </property>
  <property fmtid="{D5CDD505-2E9C-101B-9397-08002B2CF9AE}" pid="6" name="MSIP_Label_e7f42e5d-23ae-44dc-94b5-8d31af46c61e_SetDate">
    <vt:lpwstr>2024-09-13T16:33:55Z</vt:lpwstr>
  </property>
  <property fmtid="{D5CDD505-2E9C-101B-9397-08002B2CF9AE}" pid="7" name="MSIP_Label_e7f42e5d-23ae-44dc-94b5-8d31af46c61e_Method">
    <vt:lpwstr>Privileged</vt:lpwstr>
  </property>
  <property fmtid="{D5CDD505-2E9C-101B-9397-08002B2CF9AE}" pid="8" name="MSIP_Label_e7f42e5d-23ae-44dc-94b5-8d31af46c61e_Name">
    <vt:lpwstr>Reviewed - not CUI - Export Controlled</vt:lpwstr>
  </property>
  <property fmtid="{D5CDD505-2E9C-101B-9397-08002B2CF9AE}" pid="9" name="MSIP_Label_e7f42e5d-23ae-44dc-94b5-8d31af46c61e_SiteId">
    <vt:lpwstr>545921e0-10ef-4398-8713-9832ac563dad</vt:lpwstr>
  </property>
  <property fmtid="{D5CDD505-2E9C-101B-9397-08002B2CF9AE}" pid="10" name="MSIP_Label_e7f42e5d-23ae-44dc-94b5-8d31af46c61e_ActionId">
    <vt:lpwstr>432ab55e-da4a-41b2-8b08-281ead3c19c4</vt:lpwstr>
  </property>
  <property fmtid="{D5CDD505-2E9C-101B-9397-08002B2CF9AE}" pid="11" name="MSIP_Label_e7f42e5d-23ae-44dc-94b5-8d31af46c61e_ContentBits">
    <vt:lpwstr>0</vt:lpwstr>
  </property>
</Properties>
</file>