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37018" r:id="rId6"/>
    <p:sldId id="274" r:id="rId7"/>
    <p:sldId id="37008" r:id="rId8"/>
    <p:sldId id="36942" r:id="rId9"/>
    <p:sldId id="302" r:id="rId10"/>
    <p:sldId id="37013" r:id="rId11"/>
    <p:sldId id="37014" r:id="rId12"/>
    <p:sldId id="288" r:id="rId13"/>
    <p:sldId id="291" r:id="rId14"/>
    <p:sldId id="292" r:id="rId15"/>
    <p:sldId id="37015" r:id="rId16"/>
    <p:sldId id="289" r:id="rId17"/>
    <p:sldId id="37010" r:id="rId18"/>
    <p:sldId id="299" r:id="rId19"/>
    <p:sldId id="298" r:id="rId20"/>
    <p:sldId id="301" r:id="rId21"/>
    <p:sldId id="370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el Blue" initials="RB" lastIdx="1" clrIdx="0">
    <p:extLst>
      <p:ext uri="{19B8F6BF-5375-455C-9EA6-DF929625EA0E}">
        <p15:presenceInfo xmlns:p15="http://schemas.microsoft.com/office/powerpoint/2012/main" userId="e3addbb6dfc8e9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5B14"/>
    <a:srgbClr val="4894FA"/>
    <a:srgbClr val="EF2737"/>
    <a:srgbClr val="FFFFFF"/>
    <a:srgbClr val="D5D5D5"/>
    <a:srgbClr val="5F366E"/>
    <a:srgbClr val="EB1B2C"/>
    <a:srgbClr val="E9C2FC"/>
    <a:srgbClr val="C500FF"/>
    <a:srgbClr val="B8EB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80" autoAdjust="0"/>
    <p:restoredTop sz="93227" autoAdjust="0"/>
  </p:normalViewPr>
  <p:slideViewPr>
    <p:cSldViewPr snapToGrid="0" snapToObjects="1" showGuides="1">
      <p:cViewPr varScale="1">
        <p:scale>
          <a:sx n="199" d="100"/>
          <a:sy n="199" d="100"/>
        </p:scale>
        <p:origin x="1848" y="1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BAD06-80BF-B747-B2B2-2646110899A4}" type="datetimeFigureOut">
              <a:rPr lang="en-US" smtClean="0"/>
              <a:t>8/5/24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E94A1-7C40-8946-AD2E-519DF92826D0}" type="slidenum">
              <a:rPr lang="en-US" smtClean="0"/>
              <a:t>‹#›</a:t>
            </a:fld>
            <a:endParaRPr lang="en-US"/>
          </a:p>
        </p:txBody>
      </p:sp>
    </p:spTree>
    <p:extLst>
      <p:ext uri="{BB962C8B-B14F-4D97-AF65-F5344CB8AC3E}">
        <p14:creationId xmlns:p14="http://schemas.microsoft.com/office/powerpoint/2010/main" val="1098769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Footer Placeholder 3"/>
          <p:cNvSpPr>
            <a:spLocks noGrp="1"/>
          </p:cNvSpPr>
          <p:nvPr>
            <p:ph type="ftr" sz="quarter" idx="4"/>
          </p:nvPr>
        </p:nvSpPr>
        <p:spPr/>
        <p:txBody>
          <a:bodyPr/>
          <a:lstStyle/>
          <a:p>
            <a:r>
              <a:rPr lang="en-US"/>
              <a:t>Presentation Title</a:t>
            </a:r>
          </a:p>
        </p:txBody>
      </p:sp>
      <p:sp>
        <p:nvSpPr>
          <p:cNvPr id="5" name="Slide Number Placeholder 4"/>
          <p:cNvSpPr>
            <a:spLocks noGrp="1"/>
          </p:cNvSpPr>
          <p:nvPr>
            <p:ph type="sldNum" sz="quarter" idx="5"/>
          </p:nvPr>
        </p:nvSpPr>
        <p:spPr/>
        <p:txBody>
          <a:bodyPr/>
          <a:lstStyle/>
          <a:p>
            <a:fld id="{988E94A1-7C40-8946-AD2E-519DF92826D0}" type="slidenum">
              <a:rPr lang="en-US" smtClean="0"/>
              <a:t>5</a:t>
            </a:fld>
            <a:endParaRPr lang="en-US"/>
          </a:p>
        </p:txBody>
      </p:sp>
    </p:spTree>
    <p:extLst>
      <p:ext uri="{BB962C8B-B14F-4D97-AF65-F5344CB8AC3E}">
        <p14:creationId xmlns:p14="http://schemas.microsoft.com/office/powerpoint/2010/main" val="49535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E94A1-7C40-8946-AD2E-519DF92826D0}" type="slidenum">
              <a:rPr lang="en-US" smtClean="0"/>
              <a:t>9</a:t>
            </a:fld>
            <a:endParaRPr lang="en-US"/>
          </a:p>
        </p:txBody>
      </p:sp>
    </p:spTree>
    <p:extLst>
      <p:ext uri="{BB962C8B-B14F-4D97-AF65-F5344CB8AC3E}">
        <p14:creationId xmlns:p14="http://schemas.microsoft.com/office/powerpoint/2010/main" val="271305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Preferred a fixed rather than adjustable </a:t>
            </a:r>
          </a:p>
        </p:txBody>
      </p:sp>
      <p:sp>
        <p:nvSpPr>
          <p:cNvPr id="4" name="Slide Number Placeholder 3"/>
          <p:cNvSpPr>
            <a:spLocks noGrp="1"/>
          </p:cNvSpPr>
          <p:nvPr>
            <p:ph type="sldNum" sz="quarter" idx="5"/>
          </p:nvPr>
        </p:nvSpPr>
        <p:spPr/>
        <p:txBody>
          <a:bodyPr/>
          <a:lstStyle/>
          <a:p>
            <a:fld id="{988E94A1-7C40-8946-AD2E-519DF92826D0}" type="slidenum">
              <a:rPr lang="en-US" smtClean="0"/>
              <a:t>10</a:t>
            </a:fld>
            <a:endParaRPr lang="en-US"/>
          </a:p>
        </p:txBody>
      </p:sp>
    </p:spTree>
    <p:extLst>
      <p:ext uri="{BB962C8B-B14F-4D97-AF65-F5344CB8AC3E}">
        <p14:creationId xmlns:p14="http://schemas.microsoft.com/office/powerpoint/2010/main" val="597694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E94A1-7C40-8946-AD2E-519DF92826D0}" type="slidenum">
              <a:rPr lang="en-US" smtClean="0"/>
              <a:t>13</a:t>
            </a:fld>
            <a:endParaRPr lang="en-US"/>
          </a:p>
        </p:txBody>
      </p:sp>
    </p:spTree>
    <p:extLst>
      <p:ext uri="{BB962C8B-B14F-4D97-AF65-F5344CB8AC3E}">
        <p14:creationId xmlns:p14="http://schemas.microsoft.com/office/powerpoint/2010/main" val="425283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CHANGED </a:t>
            </a:r>
          </a:p>
        </p:txBody>
      </p:sp>
      <p:sp>
        <p:nvSpPr>
          <p:cNvPr id="4" name="Slide Number Placeholder 3"/>
          <p:cNvSpPr>
            <a:spLocks noGrp="1"/>
          </p:cNvSpPr>
          <p:nvPr>
            <p:ph type="sldNum" sz="quarter" idx="5"/>
          </p:nvPr>
        </p:nvSpPr>
        <p:spPr/>
        <p:txBody>
          <a:bodyPr/>
          <a:lstStyle/>
          <a:p>
            <a:fld id="{988E94A1-7C40-8946-AD2E-519DF92826D0}" type="slidenum">
              <a:rPr lang="en-US" smtClean="0"/>
              <a:t>14</a:t>
            </a:fld>
            <a:endParaRPr lang="en-US"/>
          </a:p>
        </p:txBody>
      </p:sp>
    </p:spTree>
    <p:extLst>
      <p:ext uri="{BB962C8B-B14F-4D97-AF65-F5344CB8AC3E}">
        <p14:creationId xmlns:p14="http://schemas.microsoft.com/office/powerpoint/2010/main" val="26247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inspirations from Hoa’s </a:t>
            </a:r>
          </a:p>
        </p:txBody>
      </p:sp>
      <p:sp>
        <p:nvSpPr>
          <p:cNvPr id="4" name="Slide Number Placeholder 3"/>
          <p:cNvSpPr>
            <a:spLocks noGrp="1"/>
          </p:cNvSpPr>
          <p:nvPr>
            <p:ph type="sldNum" sz="quarter" idx="5"/>
          </p:nvPr>
        </p:nvSpPr>
        <p:spPr/>
        <p:txBody>
          <a:bodyPr/>
          <a:lstStyle/>
          <a:p>
            <a:fld id="{988E94A1-7C40-8946-AD2E-519DF92826D0}" type="slidenum">
              <a:rPr lang="en-US" smtClean="0"/>
              <a:t>16</a:t>
            </a:fld>
            <a:endParaRPr lang="en-US"/>
          </a:p>
        </p:txBody>
      </p:sp>
    </p:spTree>
    <p:extLst>
      <p:ext uri="{BB962C8B-B14F-4D97-AF65-F5344CB8AC3E}">
        <p14:creationId xmlns:p14="http://schemas.microsoft.com/office/powerpoint/2010/main" val="3476682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Graphic Title">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hasCustomPrompt="1"/>
          </p:nvPr>
        </p:nvSpPr>
        <p:spPr>
          <a:xfrm>
            <a:off x="276352" y="5052946"/>
            <a:ext cx="11304437" cy="774288"/>
          </a:xfrm>
          <a:prstGeom prst="rect">
            <a:avLst/>
          </a:prstGeom>
        </p:spPr>
        <p:txBody>
          <a:bodyPr/>
          <a:lstStyle>
            <a:lvl1pPr>
              <a:defRPr sz="6000" b="1">
                <a:solidFill>
                  <a:schemeClr val="bg1"/>
                </a:solidFill>
              </a:defRPr>
            </a:lvl1pPr>
          </a:lstStyle>
          <a:p>
            <a:r>
              <a:rPr lang="en-US" dirty="0"/>
              <a:t>Presentation Title</a:t>
            </a:r>
          </a:p>
        </p:txBody>
      </p:sp>
      <p:sp>
        <p:nvSpPr>
          <p:cNvPr id="13" name="Rectangle 12">
            <a:extLst>
              <a:ext uri="{FF2B5EF4-FFF2-40B4-BE49-F238E27FC236}">
                <a16:creationId xmlns:a16="http://schemas.microsoft.com/office/drawing/2014/main" id="{03B3B4CC-49C1-8EE7-C3A9-0F1DC81D0150}"/>
              </a:ext>
            </a:extLst>
          </p:cNvPr>
          <p:cNvSpPr/>
          <p:nvPr userDrawn="1"/>
        </p:nvSpPr>
        <p:spPr>
          <a:xfrm>
            <a:off x="2042532" y="6657945"/>
            <a:ext cx="8106937" cy="200055"/>
          </a:xfrm>
          <a:prstGeom prst="rect">
            <a:avLst/>
          </a:prstGeom>
        </p:spPr>
        <p:txBody>
          <a:bodyPr wrap="square">
            <a:spAutoFit/>
          </a:bodyPr>
          <a:lstStyle/>
          <a:p>
            <a:pPr algn="ctr"/>
            <a:r>
              <a:rPr lang="en-US" sz="700" i="0" dirty="0">
                <a:solidFill>
                  <a:schemeClr val="tx1"/>
                </a:solidFill>
              </a:rPr>
              <a:t>JPL/Caltech BUSINESS DISCREET. Caltech Record. Not for Public Distribution.</a:t>
            </a:r>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sp>
        <p:nvSpPr>
          <p:cNvPr id="3" name="Text Placeholder 2">
            <a:extLst>
              <a:ext uri="{FF2B5EF4-FFF2-40B4-BE49-F238E27FC236}">
                <a16:creationId xmlns:a16="http://schemas.microsoft.com/office/drawing/2014/main" id="{6A1CA3F4-05D4-4DA2-6853-CD6461CF1160}"/>
              </a:ext>
            </a:extLst>
          </p:cNvPr>
          <p:cNvSpPr>
            <a:spLocks noGrp="1"/>
          </p:cNvSpPr>
          <p:nvPr>
            <p:ph type="body" sz="quarter" idx="10" hasCustomPrompt="1"/>
          </p:nvPr>
        </p:nvSpPr>
        <p:spPr>
          <a:xfrm>
            <a:off x="276225" y="4672179"/>
            <a:ext cx="11304588" cy="258404"/>
          </a:xfrm>
          <a:prstGeom prst="rect">
            <a:avLst/>
          </a:prstGeom>
        </p:spPr>
        <p:txBody>
          <a:bodyPr/>
          <a:lstStyle>
            <a:lvl1pPr marL="0" indent="0">
              <a:buNone/>
              <a:defRPr sz="1200" b="1">
                <a:solidFill>
                  <a:schemeClr val="bg1"/>
                </a:solidFill>
              </a:defRPr>
            </a:lvl1pPr>
          </a:lstStyle>
          <a:p>
            <a:pPr lvl="0"/>
            <a:r>
              <a:rPr lang="en-US" dirty="0"/>
              <a:t>THEME, PROJECT, OR MISSION NAME</a:t>
            </a:r>
          </a:p>
        </p:txBody>
      </p:sp>
      <p:sp>
        <p:nvSpPr>
          <p:cNvPr id="4" name="Text Placeholder 3">
            <a:extLst>
              <a:ext uri="{FF2B5EF4-FFF2-40B4-BE49-F238E27FC236}">
                <a16:creationId xmlns:a16="http://schemas.microsoft.com/office/drawing/2014/main" id="{F77B4418-5D80-A010-1ABC-1C45F64898D7}"/>
              </a:ext>
            </a:extLst>
          </p:cNvPr>
          <p:cNvSpPr>
            <a:spLocks noGrp="1"/>
          </p:cNvSpPr>
          <p:nvPr>
            <p:ph type="body" sz="quarter" idx="11" hasCustomPrompt="1"/>
          </p:nvPr>
        </p:nvSpPr>
        <p:spPr>
          <a:xfrm>
            <a:off x="265113" y="5843997"/>
            <a:ext cx="11315700" cy="288925"/>
          </a:xfrm>
          <a:prstGeom prst="rect">
            <a:avLst/>
          </a:prstGeom>
        </p:spPr>
        <p:txBody>
          <a:bodyPr/>
          <a:lstStyle>
            <a:lvl1pPr marL="0" indent="0">
              <a:buNone/>
              <a:defRPr sz="1200">
                <a:solidFill>
                  <a:schemeClr val="bg1"/>
                </a:solidFill>
              </a:defRPr>
            </a:lvl1pPr>
            <a:lvl2pPr>
              <a:defRPr sz="1200"/>
            </a:lvl2pPr>
            <a:lvl3pPr>
              <a:defRPr sz="1200"/>
            </a:lvl3pPr>
            <a:lvl4pPr>
              <a:defRPr sz="1200"/>
            </a:lvl4pPr>
            <a:lvl5pPr>
              <a:defRPr sz="1200"/>
            </a:lvl5pPr>
          </a:lstStyle>
          <a:p>
            <a:pPr lvl="0"/>
            <a:r>
              <a:rPr lang="en-US" dirty="0"/>
              <a:t>Presenter, Job Title, Date, etc.</a:t>
            </a:r>
          </a:p>
        </p:txBody>
      </p:sp>
      <p:pic>
        <p:nvPicPr>
          <p:cNvPr id="18" name="Image">
            <a:extLst>
              <a:ext uri="{FF2B5EF4-FFF2-40B4-BE49-F238E27FC236}">
                <a16:creationId xmlns:a16="http://schemas.microsoft.com/office/drawing/2014/main" id="{6784AFC8-4EDB-5E33-8240-FCA76FB6CD13}"/>
              </a:ext>
            </a:extLst>
          </p:cNvPr>
          <p:cNvPicPr>
            <a:picLocks noChangeAspect="1"/>
          </p:cNvPicPr>
          <p:nvPr userDrawn="1"/>
        </p:nvPicPr>
        <p:blipFill>
          <a:blip r:embed="rId2" cstate="hqprint">
            <a:alphaModFix amt="50000"/>
            <a:extLst>
              <a:ext uri="{28A0092B-C50C-407E-A947-70E740481C1C}">
                <a14:useLocalDpi xmlns:a14="http://schemas.microsoft.com/office/drawing/2010/main"/>
              </a:ext>
            </a:extLst>
          </a:blip>
          <a:srcRect/>
          <a:stretch/>
        </p:blipFill>
        <p:spPr>
          <a:xfrm>
            <a:off x="11546403" y="6526041"/>
            <a:ext cx="392302" cy="121631"/>
          </a:xfrm>
          <a:prstGeom prst="rect">
            <a:avLst/>
          </a:prstGeom>
          <a:ln w="12700">
            <a:miter lim="400000"/>
          </a:ln>
        </p:spPr>
      </p:pic>
      <p:pic>
        <p:nvPicPr>
          <p:cNvPr id="5" name="Picture 4" descr="A screenshot of a video game&#10;&#10;Description automatically generated with medium confidence">
            <a:extLst>
              <a:ext uri="{FF2B5EF4-FFF2-40B4-BE49-F238E27FC236}">
                <a16:creationId xmlns:a16="http://schemas.microsoft.com/office/drawing/2014/main" id="{ECF619AA-33BC-3879-4D25-4457598B7911}"/>
              </a:ext>
            </a:extLst>
          </p:cNvPr>
          <p:cNvPicPr>
            <a:picLocks noChangeAspect="1"/>
          </p:cNvPicPr>
          <p:nvPr userDrawn="1"/>
        </p:nvPicPr>
        <p:blipFill>
          <a:blip r:embed="rId3">
            <a:alphaModFix/>
          </a:blip>
          <a:stretch>
            <a:fillRect/>
          </a:stretch>
        </p:blipFill>
        <p:spPr>
          <a:xfrm>
            <a:off x="0" y="0"/>
            <a:ext cx="12192000" cy="3938016"/>
          </a:xfrm>
          <a:prstGeom prst="rect">
            <a:avLst/>
          </a:prstGeom>
        </p:spPr>
      </p:pic>
      <p:pic>
        <p:nvPicPr>
          <p:cNvPr id="2" name="Image" descr="Image">
            <a:extLst>
              <a:ext uri="{FF2B5EF4-FFF2-40B4-BE49-F238E27FC236}">
                <a16:creationId xmlns:a16="http://schemas.microsoft.com/office/drawing/2014/main" id="{EFF2CAD3-365D-7B32-44B6-C6D7480BC0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6" name="Rectangle">
            <a:extLst>
              <a:ext uri="{FF2B5EF4-FFF2-40B4-BE49-F238E27FC236}">
                <a16:creationId xmlns:a16="http://schemas.microsoft.com/office/drawing/2014/main" id="{26721889-334D-E404-DFD5-8EA11EFCFB21}"/>
              </a:ext>
            </a:extLst>
          </p:cNvPr>
          <p:cNvSpPr/>
          <p:nvPr userDrawn="1"/>
        </p:nvSpPr>
        <p:spPr>
          <a:xfrm rot="10800000">
            <a:off x="0" y="3900060"/>
            <a:ext cx="12192000" cy="75911"/>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Tree>
    <p:extLst>
      <p:ext uri="{BB962C8B-B14F-4D97-AF65-F5344CB8AC3E}">
        <p14:creationId xmlns:p14="http://schemas.microsoft.com/office/powerpoint/2010/main" val="4173265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Boxes">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solidFill>
                  <a:schemeClr val="tx1"/>
                </a:solidFill>
              </a:defRPr>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sp>
        <p:nvSpPr>
          <p:cNvPr id="7" name="Google Shape;1458;p79">
            <a:extLst>
              <a:ext uri="{FF2B5EF4-FFF2-40B4-BE49-F238E27FC236}">
                <a16:creationId xmlns:a16="http://schemas.microsoft.com/office/drawing/2014/main" id="{71D56BDA-7B34-AFCD-E1FD-D7D36E23008C}"/>
              </a:ext>
            </a:extLst>
          </p:cNvPr>
          <p:cNvSpPr/>
          <p:nvPr userDrawn="1"/>
        </p:nvSpPr>
        <p:spPr>
          <a:xfrm>
            <a:off x="561012" y="881063"/>
            <a:ext cx="2651760" cy="5457363"/>
          </a:xfrm>
          <a:prstGeom prst="rect">
            <a:avLst/>
          </a:prstGeom>
          <a:solidFill>
            <a:srgbClr val="EBEBEB"/>
          </a:solidFill>
          <a:ln>
            <a:noFill/>
          </a:ln>
        </p:spPr>
        <p:txBody>
          <a:bodyPr spcFirstLastPara="1" wrap="square" lIns="25400" tIns="25400" rIns="25400" bIns="25400" anchor="ctr" anchorCtr="0">
            <a:noAutofit/>
          </a:bodyPr>
          <a:lstStyle/>
          <a:p>
            <a:pPr algn="ctr" defTabSz="1219170">
              <a:lnSpc>
                <a:spcPct val="70000"/>
              </a:lnSpc>
              <a:buClr>
                <a:srgbClr val="FFFFFF"/>
              </a:buClr>
              <a:buSzPts val="1400"/>
            </a:pPr>
            <a:endParaRPr sz="1867" b="1" kern="0">
              <a:solidFill>
                <a:schemeClr val="bg1">
                  <a:lumMod val="85000"/>
                </a:schemeClr>
              </a:solidFill>
              <a:ea typeface="Arial"/>
              <a:cs typeface="Arial"/>
              <a:sym typeface="Arial"/>
            </a:endParaRPr>
          </a:p>
        </p:txBody>
      </p:sp>
      <p:sp>
        <p:nvSpPr>
          <p:cNvPr id="11" name="Google Shape;1463;p79">
            <a:extLst>
              <a:ext uri="{FF2B5EF4-FFF2-40B4-BE49-F238E27FC236}">
                <a16:creationId xmlns:a16="http://schemas.microsoft.com/office/drawing/2014/main" id="{A726A3D5-E80D-B56B-563E-3D44F6BDCD76}"/>
              </a:ext>
            </a:extLst>
          </p:cNvPr>
          <p:cNvSpPr/>
          <p:nvPr userDrawn="1"/>
        </p:nvSpPr>
        <p:spPr>
          <a:xfrm>
            <a:off x="3367082" y="881063"/>
            <a:ext cx="2651760" cy="5457363"/>
          </a:xfrm>
          <a:prstGeom prst="rect">
            <a:avLst/>
          </a:prstGeom>
          <a:solidFill>
            <a:srgbClr val="EBEBEB"/>
          </a:solidFill>
          <a:ln>
            <a:noFill/>
          </a:ln>
        </p:spPr>
        <p:txBody>
          <a:bodyPr spcFirstLastPara="1" wrap="square" lIns="25400" tIns="25400" rIns="25400" bIns="25400" anchor="ctr" anchorCtr="0">
            <a:noAutofit/>
          </a:bodyPr>
          <a:lstStyle/>
          <a:p>
            <a:pPr algn="ctr" defTabSz="1219170">
              <a:lnSpc>
                <a:spcPct val="70000"/>
              </a:lnSpc>
              <a:buClr>
                <a:srgbClr val="FFFFFF"/>
              </a:buClr>
              <a:buSzPts val="1400"/>
            </a:pPr>
            <a:endParaRPr sz="1867" b="1" kern="0">
              <a:solidFill>
                <a:schemeClr val="bg1">
                  <a:lumMod val="85000"/>
                </a:schemeClr>
              </a:solidFill>
              <a:ea typeface="Arial"/>
              <a:cs typeface="Arial"/>
              <a:sym typeface="Arial"/>
            </a:endParaRPr>
          </a:p>
        </p:txBody>
      </p:sp>
      <p:sp>
        <p:nvSpPr>
          <p:cNvPr id="15" name="Google Shape;1468;p79">
            <a:extLst>
              <a:ext uri="{FF2B5EF4-FFF2-40B4-BE49-F238E27FC236}">
                <a16:creationId xmlns:a16="http://schemas.microsoft.com/office/drawing/2014/main" id="{AEFF7DC7-1D5A-1236-BAB8-3A703713E2BF}"/>
              </a:ext>
            </a:extLst>
          </p:cNvPr>
          <p:cNvSpPr/>
          <p:nvPr userDrawn="1"/>
        </p:nvSpPr>
        <p:spPr>
          <a:xfrm>
            <a:off x="6173152" y="881063"/>
            <a:ext cx="2651760" cy="5457363"/>
          </a:xfrm>
          <a:prstGeom prst="rect">
            <a:avLst/>
          </a:prstGeom>
          <a:solidFill>
            <a:srgbClr val="EBEBEB"/>
          </a:solidFill>
          <a:ln>
            <a:noFill/>
          </a:ln>
        </p:spPr>
        <p:txBody>
          <a:bodyPr spcFirstLastPara="1" wrap="square" lIns="25400" tIns="25400" rIns="25400" bIns="25400" anchor="ctr" anchorCtr="0">
            <a:noAutofit/>
          </a:bodyPr>
          <a:lstStyle/>
          <a:p>
            <a:pPr algn="ctr" defTabSz="1219170">
              <a:lnSpc>
                <a:spcPct val="70000"/>
              </a:lnSpc>
              <a:buClr>
                <a:srgbClr val="FFFFFF"/>
              </a:buClr>
              <a:buSzPts val="1400"/>
            </a:pPr>
            <a:endParaRPr sz="1867" b="1" kern="0">
              <a:solidFill>
                <a:schemeClr val="bg1">
                  <a:lumMod val="85000"/>
                </a:schemeClr>
              </a:solidFill>
              <a:ea typeface="Arial"/>
              <a:cs typeface="Arial"/>
              <a:sym typeface="Arial"/>
            </a:endParaRPr>
          </a:p>
        </p:txBody>
      </p:sp>
      <p:sp>
        <p:nvSpPr>
          <p:cNvPr id="16" name="Google Shape;1473;p79">
            <a:extLst>
              <a:ext uri="{FF2B5EF4-FFF2-40B4-BE49-F238E27FC236}">
                <a16:creationId xmlns:a16="http://schemas.microsoft.com/office/drawing/2014/main" id="{4F9FD624-5DAD-2C5D-E186-4BD38A107037}"/>
              </a:ext>
            </a:extLst>
          </p:cNvPr>
          <p:cNvSpPr/>
          <p:nvPr userDrawn="1"/>
        </p:nvSpPr>
        <p:spPr>
          <a:xfrm>
            <a:off x="8979223" y="881063"/>
            <a:ext cx="2651759" cy="5457363"/>
          </a:xfrm>
          <a:prstGeom prst="rect">
            <a:avLst/>
          </a:prstGeom>
          <a:solidFill>
            <a:srgbClr val="EBEBEB"/>
          </a:solidFill>
          <a:ln>
            <a:noFill/>
          </a:ln>
        </p:spPr>
        <p:txBody>
          <a:bodyPr spcFirstLastPara="1" wrap="square" lIns="25400" tIns="25400" rIns="25400" bIns="25400" anchor="ctr" anchorCtr="0">
            <a:noAutofit/>
          </a:bodyPr>
          <a:lstStyle/>
          <a:p>
            <a:pPr algn="ctr" defTabSz="1219170">
              <a:lnSpc>
                <a:spcPct val="70000"/>
              </a:lnSpc>
              <a:buClr>
                <a:srgbClr val="FFFFFF"/>
              </a:buClr>
              <a:buSzPts val="1400"/>
            </a:pPr>
            <a:endParaRPr sz="1867" b="1" kern="0">
              <a:solidFill>
                <a:schemeClr val="bg1">
                  <a:lumMod val="85000"/>
                </a:schemeClr>
              </a:solidFill>
              <a:ea typeface="Arial"/>
              <a:cs typeface="Arial"/>
              <a:sym typeface="Arial"/>
            </a:endParaRPr>
          </a:p>
        </p:txBody>
      </p:sp>
      <p:sp>
        <p:nvSpPr>
          <p:cNvPr id="4" name="Text Placeholder 3">
            <a:extLst>
              <a:ext uri="{FF2B5EF4-FFF2-40B4-BE49-F238E27FC236}">
                <a16:creationId xmlns:a16="http://schemas.microsoft.com/office/drawing/2014/main" id="{8C8B4A51-C802-6F96-BF8D-D39C6411646E}"/>
              </a:ext>
            </a:extLst>
          </p:cNvPr>
          <p:cNvSpPr>
            <a:spLocks noGrp="1"/>
          </p:cNvSpPr>
          <p:nvPr>
            <p:ph type="body" sz="quarter" idx="19" hasCustomPrompt="1"/>
          </p:nvPr>
        </p:nvSpPr>
        <p:spPr>
          <a:xfrm>
            <a:off x="739775" y="1024045"/>
            <a:ext cx="2151063" cy="341313"/>
          </a:xfrm>
          <a:prstGeom prst="rect">
            <a:avLst/>
          </a:prstGeom>
        </p:spPr>
        <p:txBody>
          <a:bodyPr anchor="ctr" anchorCtr="0"/>
          <a:lstStyle>
            <a:lvl1pPr marL="0" indent="0">
              <a:buNone/>
              <a:defRPr sz="1300" b="1"/>
            </a:lvl1pPr>
          </a:lstStyle>
          <a:p>
            <a:pPr lvl="0"/>
            <a:r>
              <a:rPr lang="en-US" dirty="0"/>
              <a:t>Topic 1:</a:t>
            </a:r>
          </a:p>
        </p:txBody>
      </p:sp>
      <p:sp>
        <p:nvSpPr>
          <p:cNvPr id="23" name="Text Placeholder 3">
            <a:extLst>
              <a:ext uri="{FF2B5EF4-FFF2-40B4-BE49-F238E27FC236}">
                <a16:creationId xmlns:a16="http://schemas.microsoft.com/office/drawing/2014/main" id="{EF5071BB-862D-9D5F-2A87-92A0DD278A16}"/>
              </a:ext>
            </a:extLst>
          </p:cNvPr>
          <p:cNvSpPr>
            <a:spLocks noGrp="1"/>
          </p:cNvSpPr>
          <p:nvPr>
            <p:ph type="body" sz="quarter" idx="20" hasCustomPrompt="1"/>
          </p:nvPr>
        </p:nvSpPr>
        <p:spPr>
          <a:xfrm>
            <a:off x="3545845" y="1024045"/>
            <a:ext cx="2151063" cy="341313"/>
          </a:xfrm>
          <a:prstGeom prst="rect">
            <a:avLst/>
          </a:prstGeom>
        </p:spPr>
        <p:txBody>
          <a:bodyPr anchor="ctr" anchorCtr="0"/>
          <a:lstStyle>
            <a:lvl1pPr marL="0" indent="0">
              <a:buNone/>
              <a:defRPr sz="1300" b="1"/>
            </a:lvl1pPr>
          </a:lstStyle>
          <a:p>
            <a:pPr lvl="0"/>
            <a:r>
              <a:rPr lang="en-US" dirty="0"/>
              <a:t>Topic 2:</a:t>
            </a:r>
          </a:p>
        </p:txBody>
      </p:sp>
      <p:sp>
        <p:nvSpPr>
          <p:cNvPr id="26" name="Text Placeholder 3">
            <a:extLst>
              <a:ext uri="{FF2B5EF4-FFF2-40B4-BE49-F238E27FC236}">
                <a16:creationId xmlns:a16="http://schemas.microsoft.com/office/drawing/2014/main" id="{6C9A3DEA-9706-7CB2-585F-4CC03448F967}"/>
              </a:ext>
            </a:extLst>
          </p:cNvPr>
          <p:cNvSpPr>
            <a:spLocks noGrp="1"/>
          </p:cNvSpPr>
          <p:nvPr>
            <p:ph type="body" sz="quarter" idx="21" hasCustomPrompt="1"/>
          </p:nvPr>
        </p:nvSpPr>
        <p:spPr>
          <a:xfrm>
            <a:off x="6352656" y="1024045"/>
            <a:ext cx="2151063" cy="341313"/>
          </a:xfrm>
          <a:prstGeom prst="rect">
            <a:avLst/>
          </a:prstGeom>
        </p:spPr>
        <p:txBody>
          <a:bodyPr anchor="ctr" anchorCtr="0"/>
          <a:lstStyle>
            <a:lvl1pPr marL="0" indent="0">
              <a:buNone/>
              <a:defRPr sz="1300" b="1"/>
            </a:lvl1pPr>
          </a:lstStyle>
          <a:p>
            <a:pPr lvl="0"/>
            <a:r>
              <a:rPr lang="en-US" dirty="0"/>
              <a:t>Topic 3:</a:t>
            </a:r>
          </a:p>
        </p:txBody>
      </p:sp>
      <p:sp>
        <p:nvSpPr>
          <p:cNvPr id="30" name="Text Placeholder 3">
            <a:extLst>
              <a:ext uri="{FF2B5EF4-FFF2-40B4-BE49-F238E27FC236}">
                <a16:creationId xmlns:a16="http://schemas.microsoft.com/office/drawing/2014/main" id="{4C1D90C7-8ADC-EE20-AD5A-1C4728104055}"/>
              </a:ext>
            </a:extLst>
          </p:cNvPr>
          <p:cNvSpPr>
            <a:spLocks noGrp="1"/>
          </p:cNvSpPr>
          <p:nvPr>
            <p:ph type="body" sz="quarter" idx="22" hasCustomPrompt="1"/>
          </p:nvPr>
        </p:nvSpPr>
        <p:spPr>
          <a:xfrm>
            <a:off x="9157985" y="1024045"/>
            <a:ext cx="2151063" cy="341313"/>
          </a:xfrm>
          <a:prstGeom prst="rect">
            <a:avLst/>
          </a:prstGeom>
        </p:spPr>
        <p:txBody>
          <a:bodyPr anchor="ctr" anchorCtr="0"/>
          <a:lstStyle>
            <a:lvl1pPr marL="0" indent="0">
              <a:buNone/>
              <a:defRPr sz="1300" b="1"/>
            </a:lvl1pPr>
          </a:lstStyle>
          <a:p>
            <a:pPr lvl="0"/>
            <a:r>
              <a:rPr lang="en-US" dirty="0"/>
              <a:t>Topic 4:</a:t>
            </a:r>
          </a:p>
        </p:txBody>
      </p:sp>
      <p:sp>
        <p:nvSpPr>
          <p:cNvPr id="9" name="Text Placeholder 8">
            <a:extLst>
              <a:ext uri="{FF2B5EF4-FFF2-40B4-BE49-F238E27FC236}">
                <a16:creationId xmlns:a16="http://schemas.microsoft.com/office/drawing/2014/main" id="{8FE6202D-6BC0-DDBE-D382-567F81AB5B29}"/>
              </a:ext>
            </a:extLst>
          </p:cNvPr>
          <p:cNvSpPr>
            <a:spLocks noGrp="1"/>
          </p:cNvSpPr>
          <p:nvPr>
            <p:ph type="body" sz="quarter" idx="23" hasCustomPrompt="1"/>
          </p:nvPr>
        </p:nvSpPr>
        <p:spPr>
          <a:xfrm>
            <a:off x="739775" y="1451241"/>
            <a:ext cx="2151063" cy="4525696"/>
          </a:xfrm>
          <a:prstGeom prst="rect">
            <a:avLst/>
          </a:prstGeom>
        </p:spPr>
        <p:txBody>
          <a:bodyPr/>
          <a:lstStyle>
            <a:lvl1pPr marL="171450" indent="-171450">
              <a:lnSpc>
                <a:spcPct val="100000"/>
              </a:lnSpc>
              <a:spcBef>
                <a:spcPts val="600"/>
              </a:spcBef>
              <a:buSzPct val="80000"/>
              <a:buFont typeface="Arial" panose="020B0604020202020204" pitchFamily="34" charset="0"/>
              <a:buChar char="•"/>
              <a:defRPr sz="1200"/>
            </a:lvl1pPr>
            <a:lvl2pPr>
              <a:defRPr sz="1200"/>
            </a:lvl2pPr>
            <a:lvl3pPr>
              <a:defRPr sz="1200"/>
            </a:lvl3pPr>
            <a:lvl4pPr>
              <a:defRPr sz="1200"/>
            </a:lvl4pPr>
            <a:lvl5pPr>
              <a:defRPr sz="1200"/>
            </a:lvl5pPr>
            <a:lvl6pPr>
              <a:defRPr sz="12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31" name="Text Placeholder 8">
            <a:extLst>
              <a:ext uri="{FF2B5EF4-FFF2-40B4-BE49-F238E27FC236}">
                <a16:creationId xmlns:a16="http://schemas.microsoft.com/office/drawing/2014/main" id="{3433A9CA-5CAE-0B1A-0785-46255D7E4DBF}"/>
              </a:ext>
            </a:extLst>
          </p:cNvPr>
          <p:cNvSpPr>
            <a:spLocks noGrp="1"/>
          </p:cNvSpPr>
          <p:nvPr>
            <p:ph type="body" sz="quarter" idx="24" hasCustomPrompt="1"/>
          </p:nvPr>
        </p:nvSpPr>
        <p:spPr>
          <a:xfrm>
            <a:off x="3545845" y="1451241"/>
            <a:ext cx="2151063" cy="4525696"/>
          </a:xfrm>
          <a:prstGeom prst="rect">
            <a:avLst/>
          </a:prstGeom>
        </p:spPr>
        <p:txBody>
          <a:bodyPr/>
          <a:lstStyle>
            <a:lvl1pPr marL="171450" indent="-171450">
              <a:lnSpc>
                <a:spcPct val="100000"/>
              </a:lnSpc>
              <a:spcBef>
                <a:spcPts val="600"/>
              </a:spcBef>
              <a:buSzPct val="80000"/>
              <a:buFont typeface="Arial" panose="020B0604020202020204" pitchFamily="34" charset="0"/>
              <a:buChar char="•"/>
              <a:defRPr sz="1200"/>
            </a:lvl1pPr>
            <a:lvl2pPr>
              <a:defRPr sz="1200"/>
            </a:lvl2pPr>
            <a:lvl3pPr>
              <a:defRPr sz="1200"/>
            </a:lvl3pPr>
            <a:lvl4pPr>
              <a:defRPr sz="1200"/>
            </a:lvl4pPr>
            <a:lvl5pPr>
              <a:defRPr sz="1200"/>
            </a:lvl5pPr>
            <a:lvl6pPr>
              <a:defRPr sz="12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pic>
        <p:nvPicPr>
          <p:cNvPr id="20" name="Image" descr="Image">
            <a:extLst>
              <a:ext uri="{FF2B5EF4-FFF2-40B4-BE49-F238E27FC236}">
                <a16:creationId xmlns:a16="http://schemas.microsoft.com/office/drawing/2014/main" id="{4E92D707-1CE3-3CEF-647B-7D30022181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21" name="Rectangle 20">
            <a:extLst>
              <a:ext uri="{FF2B5EF4-FFF2-40B4-BE49-F238E27FC236}">
                <a16:creationId xmlns:a16="http://schemas.microsoft.com/office/drawing/2014/main" id="{A2790A2B-2FC2-EAEC-AE17-34C7BDB65425}"/>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22" name="Rectangle">
            <a:extLst>
              <a:ext uri="{FF2B5EF4-FFF2-40B4-BE49-F238E27FC236}">
                <a16:creationId xmlns:a16="http://schemas.microsoft.com/office/drawing/2014/main" id="{A2A5F5C1-D540-485C-6870-44F27D029D03}"/>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24" name="Text Placeholder 7">
            <a:extLst>
              <a:ext uri="{FF2B5EF4-FFF2-40B4-BE49-F238E27FC236}">
                <a16:creationId xmlns:a16="http://schemas.microsoft.com/office/drawing/2014/main" id="{B7C51603-CD12-8AC5-326D-8BE1B90E29B9}"/>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
        <p:nvSpPr>
          <p:cNvPr id="2" name="Text Placeholder 8">
            <a:extLst>
              <a:ext uri="{FF2B5EF4-FFF2-40B4-BE49-F238E27FC236}">
                <a16:creationId xmlns:a16="http://schemas.microsoft.com/office/drawing/2014/main" id="{E7B3DAA5-E86C-9C3F-3864-E27586EF7461}"/>
              </a:ext>
            </a:extLst>
          </p:cNvPr>
          <p:cNvSpPr>
            <a:spLocks noGrp="1"/>
          </p:cNvSpPr>
          <p:nvPr>
            <p:ph type="body" sz="quarter" idx="25" hasCustomPrompt="1"/>
          </p:nvPr>
        </p:nvSpPr>
        <p:spPr>
          <a:xfrm>
            <a:off x="6352656" y="1451241"/>
            <a:ext cx="2151063" cy="4525696"/>
          </a:xfrm>
          <a:prstGeom prst="rect">
            <a:avLst/>
          </a:prstGeom>
        </p:spPr>
        <p:txBody>
          <a:bodyPr/>
          <a:lstStyle>
            <a:lvl1pPr marL="171450" indent="-171450">
              <a:lnSpc>
                <a:spcPct val="100000"/>
              </a:lnSpc>
              <a:spcBef>
                <a:spcPts val="600"/>
              </a:spcBef>
              <a:buSzPct val="80000"/>
              <a:buFont typeface="Arial" panose="020B0604020202020204" pitchFamily="34" charset="0"/>
              <a:buChar char="•"/>
              <a:defRPr sz="1200"/>
            </a:lvl1pPr>
            <a:lvl2pPr>
              <a:defRPr sz="1200"/>
            </a:lvl2pPr>
            <a:lvl3pPr>
              <a:defRPr sz="1200"/>
            </a:lvl3pPr>
            <a:lvl4pPr>
              <a:defRPr sz="1200"/>
            </a:lvl4pPr>
            <a:lvl5pPr>
              <a:defRPr sz="1200"/>
            </a:lvl5pPr>
            <a:lvl6pPr>
              <a:defRPr sz="12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3" name="Text Placeholder 8">
            <a:extLst>
              <a:ext uri="{FF2B5EF4-FFF2-40B4-BE49-F238E27FC236}">
                <a16:creationId xmlns:a16="http://schemas.microsoft.com/office/drawing/2014/main" id="{77E6EDB3-5F4A-75EF-4D55-08A0912D58BC}"/>
              </a:ext>
            </a:extLst>
          </p:cNvPr>
          <p:cNvSpPr>
            <a:spLocks noGrp="1"/>
          </p:cNvSpPr>
          <p:nvPr>
            <p:ph type="body" sz="quarter" idx="26" hasCustomPrompt="1"/>
          </p:nvPr>
        </p:nvSpPr>
        <p:spPr>
          <a:xfrm>
            <a:off x="9157984" y="1462056"/>
            <a:ext cx="2151063" cy="4525696"/>
          </a:xfrm>
          <a:prstGeom prst="rect">
            <a:avLst/>
          </a:prstGeom>
        </p:spPr>
        <p:txBody>
          <a:bodyPr/>
          <a:lstStyle>
            <a:lvl1pPr marL="171450" indent="-171450">
              <a:lnSpc>
                <a:spcPct val="100000"/>
              </a:lnSpc>
              <a:spcBef>
                <a:spcPts val="600"/>
              </a:spcBef>
              <a:buSzPct val="80000"/>
              <a:buFont typeface="Arial" panose="020B0604020202020204" pitchFamily="34" charset="0"/>
              <a:buChar char="•"/>
              <a:defRPr sz="1200"/>
            </a:lvl1pPr>
            <a:lvl2pPr>
              <a:defRPr sz="1200"/>
            </a:lvl2pPr>
            <a:lvl3pPr>
              <a:defRPr sz="1200"/>
            </a:lvl3pPr>
            <a:lvl4pPr>
              <a:defRPr sz="1200"/>
            </a:lvl4pPr>
            <a:lvl5pPr>
              <a:defRPr sz="1200"/>
            </a:lvl5pPr>
            <a:lvl6pPr>
              <a:defRPr sz="12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Tree>
    <p:extLst>
      <p:ext uri="{BB962C8B-B14F-4D97-AF65-F5344CB8AC3E}">
        <p14:creationId xmlns:p14="http://schemas.microsoft.com/office/powerpoint/2010/main" val="398608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Boxes+Red Headers">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sp>
        <p:nvSpPr>
          <p:cNvPr id="19" name="Google Shape;1458;p79">
            <a:extLst>
              <a:ext uri="{FF2B5EF4-FFF2-40B4-BE49-F238E27FC236}">
                <a16:creationId xmlns:a16="http://schemas.microsoft.com/office/drawing/2014/main" id="{40016221-1554-A3BE-F780-D139D07AFB7C}"/>
              </a:ext>
            </a:extLst>
          </p:cNvPr>
          <p:cNvSpPr/>
          <p:nvPr userDrawn="1"/>
        </p:nvSpPr>
        <p:spPr>
          <a:xfrm>
            <a:off x="561013" y="1679980"/>
            <a:ext cx="2481502" cy="4455259"/>
          </a:xfrm>
          <a:prstGeom prst="rect">
            <a:avLst/>
          </a:prstGeom>
          <a:solidFill>
            <a:srgbClr val="EBEBEB"/>
          </a:solidFill>
          <a:ln>
            <a:noFill/>
          </a:ln>
        </p:spPr>
        <p:txBody>
          <a:bodyPr spcFirstLastPara="1" wrap="square" lIns="25400" tIns="25400" rIns="25400" bIns="25400" anchor="ctr" anchorCtr="0">
            <a:noAutofit/>
          </a:bodyPr>
          <a:lstStyle/>
          <a:p>
            <a:pPr algn="ctr" defTabSz="1219170">
              <a:lnSpc>
                <a:spcPct val="70000"/>
              </a:lnSpc>
              <a:buClr>
                <a:srgbClr val="FFFFFF"/>
              </a:buClr>
              <a:buSzPts val="1400"/>
            </a:pPr>
            <a:endParaRPr sz="1867" b="1" kern="0">
              <a:solidFill>
                <a:schemeClr val="bg1">
                  <a:lumMod val="85000"/>
                </a:schemeClr>
              </a:solidFill>
              <a:ea typeface="Arial"/>
              <a:cs typeface="Arial"/>
              <a:sym typeface="Arial"/>
            </a:endParaRPr>
          </a:p>
        </p:txBody>
      </p:sp>
      <p:sp>
        <p:nvSpPr>
          <p:cNvPr id="20" name="Google Shape;1459;p79">
            <a:extLst>
              <a:ext uri="{FF2B5EF4-FFF2-40B4-BE49-F238E27FC236}">
                <a16:creationId xmlns:a16="http://schemas.microsoft.com/office/drawing/2014/main" id="{CA40B97A-4B25-3F8F-5F4B-FCA1947262F7}"/>
              </a:ext>
            </a:extLst>
          </p:cNvPr>
          <p:cNvSpPr/>
          <p:nvPr userDrawn="1"/>
        </p:nvSpPr>
        <p:spPr>
          <a:xfrm>
            <a:off x="561013" y="888006"/>
            <a:ext cx="2481505" cy="791974"/>
          </a:xfrm>
          <a:prstGeom prst="rect">
            <a:avLst/>
          </a:prstGeom>
          <a:solidFill>
            <a:srgbClr val="D85B14"/>
          </a:solidFill>
          <a:ln>
            <a:noFill/>
          </a:ln>
        </p:spPr>
        <p:txBody>
          <a:bodyPr spcFirstLastPara="1" wrap="square" lIns="25400" tIns="25400" rIns="25400" bIns="25400" anchor="ctr" anchorCtr="0">
            <a:noAutofit/>
          </a:bodyPr>
          <a:lstStyle/>
          <a:p>
            <a:pPr algn="ctr" defTabSz="1219170">
              <a:buClr>
                <a:srgbClr val="FFFFFF"/>
              </a:buClr>
              <a:buSzPts val="1400"/>
            </a:pPr>
            <a:endParaRPr sz="1867" b="1" kern="0">
              <a:solidFill>
                <a:srgbClr val="D5D5D5"/>
              </a:solidFill>
              <a:ea typeface="Arial"/>
              <a:cs typeface="Arial"/>
              <a:sym typeface="Arial"/>
            </a:endParaRPr>
          </a:p>
        </p:txBody>
      </p:sp>
      <p:sp>
        <p:nvSpPr>
          <p:cNvPr id="30" name="Google Shape;1463;p79">
            <a:extLst>
              <a:ext uri="{FF2B5EF4-FFF2-40B4-BE49-F238E27FC236}">
                <a16:creationId xmlns:a16="http://schemas.microsoft.com/office/drawing/2014/main" id="{C3F6351E-AEDE-55FF-7B99-C2401F29F9F6}"/>
              </a:ext>
            </a:extLst>
          </p:cNvPr>
          <p:cNvSpPr/>
          <p:nvPr userDrawn="1"/>
        </p:nvSpPr>
        <p:spPr>
          <a:xfrm>
            <a:off x="3415647" y="1679980"/>
            <a:ext cx="2481502" cy="4455259"/>
          </a:xfrm>
          <a:prstGeom prst="rect">
            <a:avLst/>
          </a:prstGeom>
          <a:solidFill>
            <a:srgbClr val="EBEBEB"/>
          </a:solidFill>
          <a:ln>
            <a:noFill/>
          </a:ln>
        </p:spPr>
        <p:txBody>
          <a:bodyPr spcFirstLastPara="1" wrap="square" lIns="25400" tIns="25400" rIns="25400" bIns="25400" anchor="ctr" anchorCtr="0">
            <a:noAutofit/>
          </a:bodyPr>
          <a:lstStyle/>
          <a:p>
            <a:pPr algn="ctr" defTabSz="1219170">
              <a:lnSpc>
                <a:spcPct val="70000"/>
              </a:lnSpc>
              <a:buClr>
                <a:srgbClr val="FFFFFF"/>
              </a:buClr>
              <a:buSzPts val="1400"/>
            </a:pPr>
            <a:endParaRPr sz="1867" b="1" kern="0">
              <a:solidFill>
                <a:schemeClr val="bg1">
                  <a:lumMod val="85000"/>
                </a:schemeClr>
              </a:solidFill>
              <a:ea typeface="Arial"/>
              <a:cs typeface="Arial"/>
              <a:sym typeface="Arial"/>
            </a:endParaRPr>
          </a:p>
        </p:txBody>
      </p:sp>
      <p:sp>
        <p:nvSpPr>
          <p:cNvPr id="31" name="Google Shape;1464;p79">
            <a:extLst>
              <a:ext uri="{FF2B5EF4-FFF2-40B4-BE49-F238E27FC236}">
                <a16:creationId xmlns:a16="http://schemas.microsoft.com/office/drawing/2014/main" id="{3500B405-1CE5-9AEB-E5F7-B9B9B31C5C79}"/>
              </a:ext>
            </a:extLst>
          </p:cNvPr>
          <p:cNvSpPr/>
          <p:nvPr userDrawn="1"/>
        </p:nvSpPr>
        <p:spPr>
          <a:xfrm>
            <a:off x="3415646" y="888006"/>
            <a:ext cx="2481505" cy="791974"/>
          </a:xfrm>
          <a:prstGeom prst="rect">
            <a:avLst/>
          </a:prstGeom>
          <a:solidFill>
            <a:srgbClr val="D85B14"/>
          </a:solidFill>
          <a:ln>
            <a:noFill/>
          </a:ln>
        </p:spPr>
        <p:txBody>
          <a:bodyPr spcFirstLastPara="1" wrap="square" lIns="25400" tIns="25400" rIns="25400" bIns="25400" anchor="ctr" anchorCtr="0">
            <a:noAutofit/>
          </a:bodyPr>
          <a:lstStyle/>
          <a:p>
            <a:pPr algn="ctr" defTabSz="1219170">
              <a:buClr>
                <a:srgbClr val="FFFFFF"/>
              </a:buClr>
              <a:buSzPts val="1400"/>
            </a:pPr>
            <a:endParaRPr sz="1867" b="1" kern="0">
              <a:solidFill>
                <a:srgbClr val="D5D5D5"/>
              </a:solidFill>
              <a:ea typeface="Arial"/>
              <a:cs typeface="Arial"/>
              <a:sym typeface="Arial"/>
            </a:endParaRPr>
          </a:p>
        </p:txBody>
      </p:sp>
      <p:sp>
        <p:nvSpPr>
          <p:cNvPr id="32" name="Google Shape;1468;p79">
            <a:extLst>
              <a:ext uri="{FF2B5EF4-FFF2-40B4-BE49-F238E27FC236}">
                <a16:creationId xmlns:a16="http://schemas.microsoft.com/office/drawing/2014/main" id="{D5E67F0C-706A-35D6-FA72-E4A4FA4D1A21}"/>
              </a:ext>
            </a:extLst>
          </p:cNvPr>
          <p:cNvSpPr/>
          <p:nvPr userDrawn="1"/>
        </p:nvSpPr>
        <p:spPr>
          <a:xfrm>
            <a:off x="6270280" y="1679980"/>
            <a:ext cx="2481502" cy="4455259"/>
          </a:xfrm>
          <a:prstGeom prst="rect">
            <a:avLst/>
          </a:prstGeom>
          <a:solidFill>
            <a:srgbClr val="EBEBEB"/>
          </a:solidFill>
          <a:ln>
            <a:noFill/>
          </a:ln>
        </p:spPr>
        <p:txBody>
          <a:bodyPr spcFirstLastPara="1" wrap="square" lIns="25400" tIns="25400" rIns="25400" bIns="25400" anchor="ctr" anchorCtr="0">
            <a:noAutofit/>
          </a:bodyPr>
          <a:lstStyle/>
          <a:p>
            <a:pPr algn="ctr" defTabSz="1219170">
              <a:lnSpc>
                <a:spcPct val="70000"/>
              </a:lnSpc>
              <a:buClr>
                <a:srgbClr val="FFFFFF"/>
              </a:buClr>
              <a:buSzPts val="1400"/>
            </a:pPr>
            <a:endParaRPr sz="1867" b="1" kern="0">
              <a:solidFill>
                <a:schemeClr val="bg1">
                  <a:lumMod val="85000"/>
                </a:schemeClr>
              </a:solidFill>
              <a:ea typeface="Arial"/>
              <a:cs typeface="Arial"/>
              <a:sym typeface="Arial"/>
            </a:endParaRPr>
          </a:p>
        </p:txBody>
      </p:sp>
      <p:sp>
        <p:nvSpPr>
          <p:cNvPr id="33" name="Google Shape;1469;p79">
            <a:extLst>
              <a:ext uri="{FF2B5EF4-FFF2-40B4-BE49-F238E27FC236}">
                <a16:creationId xmlns:a16="http://schemas.microsoft.com/office/drawing/2014/main" id="{9F4D4302-7670-03CC-E2BF-DD9B00C005D4}"/>
              </a:ext>
            </a:extLst>
          </p:cNvPr>
          <p:cNvSpPr/>
          <p:nvPr userDrawn="1"/>
        </p:nvSpPr>
        <p:spPr>
          <a:xfrm>
            <a:off x="6270280" y="888006"/>
            <a:ext cx="2481505" cy="791974"/>
          </a:xfrm>
          <a:prstGeom prst="rect">
            <a:avLst/>
          </a:prstGeom>
          <a:solidFill>
            <a:srgbClr val="D85B14"/>
          </a:solidFill>
          <a:ln>
            <a:noFill/>
          </a:ln>
        </p:spPr>
        <p:txBody>
          <a:bodyPr spcFirstLastPara="1" wrap="square" lIns="25400" tIns="25400" rIns="25400" bIns="25400" anchor="ctr" anchorCtr="0">
            <a:noAutofit/>
          </a:bodyPr>
          <a:lstStyle/>
          <a:p>
            <a:pPr algn="ctr" defTabSz="1219170">
              <a:buClr>
                <a:srgbClr val="FFFFFF"/>
              </a:buClr>
              <a:buSzPts val="1400"/>
            </a:pPr>
            <a:endParaRPr sz="1867" b="1" kern="0">
              <a:solidFill>
                <a:srgbClr val="D5D5D5"/>
              </a:solidFill>
              <a:ea typeface="Arial"/>
              <a:cs typeface="Arial"/>
              <a:sym typeface="Arial"/>
            </a:endParaRPr>
          </a:p>
        </p:txBody>
      </p:sp>
      <p:sp>
        <p:nvSpPr>
          <p:cNvPr id="34" name="Google Shape;1473;p79">
            <a:extLst>
              <a:ext uri="{FF2B5EF4-FFF2-40B4-BE49-F238E27FC236}">
                <a16:creationId xmlns:a16="http://schemas.microsoft.com/office/drawing/2014/main" id="{615FC9D9-A7DC-2666-9199-3779A8D22280}"/>
              </a:ext>
            </a:extLst>
          </p:cNvPr>
          <p:cNvSpPr/>
          <p:nvPr userDrawn="1"/>
        </p:nvSpPr>
        <p:spPr>
          <a:xfrm>
            <a:off x="9149481" y="1679980"/>
            <a:ext cx="2481502" cy="4455259"/>
          </a:xfrm>
          <a:prstGeom prst="rect">
            <a:avLst/>
          </a:prstGeom>
          <a:solidFill>
            <a:srgbClr val="EBEBEB"/>
          </a:solidFill>
          <a:ln>
            <a:noFill/>
          </a:ln>
        </p:spPr>
        <p:txBody>
          <a:bodyPr spcFirstLastPara="1" wrap="square" lIns="25400" tIns="25400" rIns="25400" bIns="25400" anchor="ctr" anchorCtr="0">
            <a:noAutofit/>
          </a:bodyPr>
          <a:lstStyle/>
          <a:p>
            <a:pPr algn="ctr" defTabSz="1219170">
              <a:lnSpc>
                <a:spcPct val="70000"/>
              </a:lnSpc>
              <a:buClr>
                <a:srgbClr val="FFFFFF"/>
              </a:buClr>
              <a:buSzPts val="1400"/>
            </a:pPr>
            <a:endParaRPr sz="1867" b="1" kern="0">
              <a:solidFill>
                <a:schemeClr val="bg1">
                  <a:lumMod val="85000"/>
                </a:schemeClr>
              </a:solidFill>
              <a:ea typeface="Arial"/>
              <a:cs typeface="Arial"/>
              <a:sym typeface="Arial"/>
            </a:endParaRPr>
          </a:p>
        </p:txBody>
      </p:sp>
      <p:sp>
        <p:nvSpPr>
          <p:cNvPr id="35" name="Google Shape;1474;p79">
            <a:extLst>
              <a:ext uri="{FF2B5EF4-FFF2-40B4-BE49-F238E27FC236}">
                <a16:creationId xmlns:a16="http://schemas.microsoft.com/office/drawing/2014/main" id="{06591857-FBF5-5B71-335F-0C4964ED21BB}"/>
              </a:ext>
            </a:extLst>
          </p:cNvPr>
          <p:cNvSpPr/>
          <p:nvPr userDrawn="1"/>
        </p:nvSpPr>
        <p:spPr>
          <a:xfrm>
            <a:off x="9149482" y="888006"/>
            <a:ext cx="2481505" cy="791974"/>
          </a:xfrm>
          <a:prstGeom prst="rect">
            <a:avLst/>
          </a:prstGeom>
          <a:solidFill>
            <a:srgbClr val="D85B14"/>
          </a:solidFill>
          <a:ln>
            <a:noFill/>
          </a:ln>
        </p:spPr>
        <p:txBody>
          <a:bodyPr spcFirstLastPara="1" wrap="square" lIns="25400" tIns="25400" rIns="25400" bIns="25400" anchor="ctr" anchorCtr="0">
            <a:noAutofit/>
          </a:bodyPr>
          <a:lstStyle/>
          <a:p>
            <a:pPr algn="ctr" defTabSz="1219170">
              <a:buClr>
                <a:srgbClr val="FFFFFF"/>
              </a:buClr>
              <a:buSzPts val="1400"/>
            </a:pPr>
            <a:endParaRPr sz="1867" b="1" kern="0">
              <a:solidFill>
                <a:srgbClr val="D5D5D5"/>
              </a:solidFill>
              <a:ea typeface="Arial"/>
              <a:cs typeface="Arial"/>
              <a:sym typeface="Arial"/>
            </a:endParaRPr>
          </a:p>
        </p:txBody>
      </p:sp>
      <p:sp>
        <p:nvSpPr>
          <p:cNvPr id="4" name="Text Placeholder 3">
            <a:extLst>
              <a:ext uri="{FF2B5EF4-FFF2-40B4-BE49-F238E27FC236}">
                <a16:creationId xmlns:a16="http://schemas.microsoft.com/office/drawing/2014/main" id="{6B55C6A0-59A1-E52E-3EA6-5D2848C0125A}"/>
              </a:ext>
            </a:extLst>
          </p:cNvPr>
          <p:cNvSpPr>
            <a:spLocks noGrp="1"/>
          </p:cNvSpPr>
          <p:nvPr>
            <p:ph type="body" sz="quarter" idx="12" hasCustomPrompt="1"/>
          </p:nvPr>
        </p:nvSpPr>
        <p:spPr>
          <a:xfrm>
            <a:off x="725862" y="1005294"/>
            <a:ext cx="1435101" cy="577594"/>
          </a:xfrm>
          <a:prstGeom prst="rect">
            <a:avLst/>
          </a:prstGeom>
        </p:spPr>
        <p:txBody>
          <a:bodyPr/>
          <a:lstStyle>
            <a:lvl1pPr marL="0" indent="0">
              <a:buNone/>
              <a:defRPr sz="14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TITLE HERE</a:t>
            </a:r>
          </a:p>
          <a:p>
            <a:pPr lvl="0"/>
            <a:r>
              <a:rPr lang="en-US" dirty="0"/>
              <a:t>Subtitle</a:t>
            </a:r>
          </a:p>
        </p:txBody>
      </p:sp>
      <p:sp>
        <p:nvSpPr>
          <p:cNvPr id="41" name="Text Placeholder 3">
            <a:extLst>
              <a:ext uri="{FF2B5EF4-FFF2-40B4-BE49-F238E27FC236}">
                <a16:creationId xmlns:a16="http://schemas.microsoft.com/office/drawing/2014/main" id="{D0519099-1D31-5A7E-5FC0-E3E262B66D7B}"/>
              </a:ext>
            </a:extLst>
          </p:cNvPr>
          <p:cNvSpPr>
            <a:spLocks noGrp="1"/>
          </p:cNvSpPr>
          <p:nvPr>
            <p:ph type="body" sz="quarter" idx="15" hasCustomPrompt="1"/>
          </p:nvPr>
        </p:nvSpPr>
        <p:spPr>
          <a:xfrm>
            <a:off x="3580491" y="1005294"/>
            <a:ext cx="1435101" cy="577594"/>
          </a:xfrm>
          <a:prstGeom prst="rect">
            <a:avLst/>
          </a:prstGeom>
        </p:spPr>
        <p:txBody>
          <a:bodyPr/>
          <a:lstStyle>
            <a:lvl1pPr marL="0" indent="0">
              <a:buNone/>
              <a:defRPr sz="14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TITLE HERE</a:t>
            </a:r>
          </a:p>
          <a:p>
            <a:pPr lvl="0"/>
            <a:r>
              <a:rPr lang="en-US" dirty="0"/>
              <a:t>Subtitle</a:t>
            </a:r>
          </a:p>
        </p:txBody>
      </p:sp>
      <p:sp>
        <p:nvSpPr>
          <p:cNvPr id="45" name="Text Placeholder 3">
            <a:extLst>
              <a:ext uri="{FF2B5EF4-FFF2-40B4-BE49-F238E27FC236}">
                <a16:creationId xmlns:a16="http://schemas.microsoft.com/office/drawing/2014/main" id="{A8D162D7-D5A4-6C77-093B-A0BCA99428DC}"/>
              </a:ext>
            </a:extLst>
          </p:cNvPr>
          <p:cNvSpPr>
            <a:spLocks noGrp="1"/>
          </p:cNvSpPr>
          <p:nvPr>
            <p:ph type="body" sz="quarter" idx="18" hasCustomPrompt="1"/>
          </p:nvPr>
        </p:nvSpPr>
        <p:spPr>
          <a:xfrm>
            <a:off x="6435120" y="1005294"/>
            <a:ext cx="1435101" cy="577594"/>
          </a:xfrm>
          <a:prstGeom prst="rect">
            <a:avLst/>
          </a:prstGeom>
        </p:spPr>
        <p:txBody>
          <a:bodyPr/>
          <a:lstStyle>
            <a:lvl1pPr marL="0" indent="0">
              <a:buNone/>
              <a:defRPr sz="14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TITLE HERE</a:t>
            </a:r>
          </a:p>
          <a:p>
            <a:pPr lvl="0"/>
            <a:r>
              <a:rPr lang="en-US" dirty="0"/>
              <a:t>Subtitle</a:t>
            </a:r>
          </a:p>
        </p:txBody>
      </p:sp>
      <p:sp>
        <p:nvSpPr>
          <p:cNvPr id="49" name="Text Placeholder 3">
            <a:extLst>
              <a:ext uri="{FF2B5EF4-FFF2-40B4-BE49-F238E27FC236}">
                <a16:creationId xmlns:a16="http://schemas.microsoft.com/office/drawing/2014/main" id="{41F5480A-6C2A-1719-D895-C39E42A32A3E}"/>
              </a:ext>
            </a:extLst>
          </p:cNvPr>
          <p:cNvSpPr>
            <a:spLocks noGrp="1"/>
          </p:cNvSpPr>
          <p:nvPr>
            <p:ph type="body" sz="quarter" idx="21" hasCustomPrompt="1"/>
          </p:nvPr>
        </p:nvSpPr>
        <p:spPr>
          <a:xfrm>
            <a:off x="9314327" y="1005294"/>
            <a:ext cx="1435101" cy="577594"/>
          </a:xfrm>
          <a:prstGeom prst="rect">
            <a:avLst/>
          </a:prstGeom>
        </p:spPr>
        <p:txBody>
          <a:bodyPr/>
          <a:lstStyle>
            <a:lvl1pPr marL="0" indent="0">
              <a:buNone/>
              <a:defRPr sz="14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TITLE HERE</a:t>
            </a:r>
          </a:p>
          <a:p>
            <a:pPr lvl="0"/>
            <a:r>
              <a:rPr lang="en-US" dirty="0"/>
              <a:t>Subtitle</a:t>
            </a:r>
          </a:p>
        </p:txBody>
      </p:sp>
      <p:sp>
        <p:nvSpPr>
          <p:cNvPr id="37" name="Text Placeholder 3">
            <a:extLst>
              <a:ext uri="{FF2B5EF4-FFF2-40B4-BE49-F238E27FC236}">
                <a16:creationId xmlns:a16="http://schemas.microsoft.com/office/drawing/2014/main" id="{06EF51F6-85B7-1074-180D-99725A6AA568}"/>
              </a:ext>
            </a:extLst>
          </p:cNvPr>
          <p:cNvSpPr>
            <a:spLocks noGrp="1"/>
          </p:cNvSpPr>
          <p:nvPr>
            <p:ph type="body" sz="quarter" idx="23" hasCustomPrompt="1"/>
          </p:nvPr>
        </p:nvSpPr>
        <p:spPr>
          <a:xfrm>
            <a:off x="725862" y="1764280"/>
            <a:ext cx="2151063" cy="341313"/>
          </a:xfrm>
          <a:prstGeom prst="rect">
            <a:avLst/>
          </a:prstGeom>
        </p:spPr>
        <p:txBody>
          <a:bodyPr anchor="ctr" anchorCtr="0"/>
          <a:lstStyle>
            <a:lvl1pPr marL="0" indent="0">
              <a:buNone/>
              <a:defRPr sz="1300" b="1"/>
            </a:lvl1pPr>
          </a:lstStyle>
          <a:p>
            <a:pPr lvl="0"/>
            <a:r>
              <a:rPr lang="en-US" dirty="0"/>
              <a:t>Topic 1:</a:t>
            </a:r>
          </a:p>
        </p:txBody>
      </p:sp>
      <p:sp>
        <p:nvSpPr>
          <p:cNvPr id="38" name="Text Placeholder 3">
            <a:extLst>
              <a:ext uri="{FF2B5EF4-FFF2-40B4-BE49-F238E27FC236}">
                <a16:creationId xmlns:a16="http://schemas.microsoft.com/office/drawing/2014/main" id="{1DD48FB4-08F2-896D-605F-F87A3D6032D8}"/>
              </a:ext>
            </a:extLst>
          </p:cNvPr>
          <p:cNvSpPr>
            <a:spLocks noGrp="1"/>
          </p:cNvSpPr>
          <p:nvPr>
            <p:ph type="body" sz="quarter" idx="24" hasCustomPrompt="1"/>
          </p:nvPr>
        </p:nvSpPr>
        <p:spPr>
          <a:xfrm>
            <a:off x="3581232" y="1764280"/>
            <a:ext cx="2151063" cy="341313"/>
          </a:xfrm>
          <a:prstGeom prst="rect">
            <a:avLst/>
          </a:prstGeom>
        </p:spPr>
        <p:txBody>
          <a:bodyPr anchor="ctr" anchorCtr="0"/>
          <a:lstStyle>
            <a:lvl1pPr marL="0" indent="0">
              <a:buNone/>
              <a:defRPr sz="1300" b="1"/>
            </a:lvl1pPr>
          </a:lstStyle>
          <a:p>
            <a:pPr lvl="0"/>
            <a:r>
              <a:rPr lang="en-US" dirty="0"/>
              <a:t>Topic 2:</a:t>
            </a:r>
          </a:p>
        </p:txBody>
      </p:sp>
      <p:sp>
        <p:nvSpPr>
          <p:cNvPr id="42" name="Text Placeholder 3">
            <a:extLst>
              <a:ext uri="{FF2B5EF4-FFF2-40B4-BE49-F238E27FC236}">
                <a16:creationId xmlns:a16="http://schemas.microsoft.com/office/drawing/2014/main" id="{4EEBB9A5-C74E-CF82-CAA4-48B3F55A5883}"/>
              </a:ext>
            </a:extLst>
          </p:cNvPr>
          <p:cNvSpPr>
            <a:spLocks noGrp="1"/>
          </p:cNvSpPr>
          <p:nvPr>
            <p:ph type="body" sz="quarter" idx="25" hasCustomPrompt="1"/>
          </p:nvPr>
        </p:nvSpPr>
        <p:spPr>
          <a:xfrm>
            <a:off x="6435861" y="1764280"/>
            <a:ext cx="2151063" cy="341313"/>
          </a:xfrm>
          <a:prstGeom prst="rect">
            <a:avLst/>
          </a:prstGeom>
        </p:spPr>
        <p:txBody>
          <a:bodyPr anchor="ctr" anchorCtr="0"/>
          <a:lstStyle>
            <a:lvl1pPr marL="0" indent="0">
              <a:buNone/>
              <a:defRPr sz="1300" b="1"/>
            </a:lvl1pPr>
          </a:lstStyle>
          <a:p>
            <a:pPr lvl="0"/>
            <a:r>
              <a:rPr lang="en-US" dirty="0"/>
              <a:t>Topic 3:</a:t>
            </a:r>
          </a:p>
        </p:txBody>
      </p:sp>
      <p:sp>
        <p:nvSpPr>
          <p:cNvPr id="46" name="Text Placeholder 3">
            <a:extLst>
              <a:ext uri="{FF2B5EF4-FFF2-40B4-BE49-F238E27FC236}">
                <a16:creationId xmlns:a16="http://schemas.microsoft.com/office/drawing/2014/main" id="{9805D28F-0318-B9FE-3113-B32F937A95F5}"/>
              </a:ext>
            </a:extLst>
          </p:cNvPr>
          <p:cNvSpPr>
            <a:spLocks noGrp="1"/>
          </p:cNvSpPr>
          <p:nvPr>
            <p:ph type="body" sz="quarter" idx="26" hasCustomPrompt="1"/>
          </p:nvPr>
        </p:nvSpPr>
        <p:spPr>
          <a:xfrm>
            <a:off x="9315068" y="1764280"/>
            <a:ext cx="2151063" cy="341313"/>
          </a:xfrm>
          <a:prstGeom prst="rect">
            <a:avLst/>
          </a:prstGeom>
        </p:spPr>
        <p:txBody>
          <a:bodyPr anchor="ctr" anchorCtr="0"/>
          <a:lstStyle>
            <a:lvl1pPr marL="0" indent="0">
              <a:buNone/>
              <a:defRPr sz="1300" b="1"/>
            </a:lvl1pPr>
          </a:lstStyle>
          <a:p>
            <a:pPr lvl="0"/>
            <a:r>
              <a:rPr lang="en-US" dirty="0"/>
              <a:t>Topic 4:</a:t>
            </a:r>
          </a:p>
        </p:txBody>
      </p:sp>
      <p:pic>
        <p:nvPicPr>
          <p:cNvPr id="28" name="Image" descr="Image">
            <a:extLst>
              <a:ext uri="{FF2B5EF4-FFF2-40B4-BE49-F238E27FC236}">
                <a16:creationId xmlns:a16="http://schemas.microsoft.com/office/drawing/2014/main" id="{E4699F7C-BDA5-9ABD-885F-F670311A99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29" name="Rectangle 28">
            <a:extLst>
              <a:ext uri="{FF2B5EF4-FFF2-40B4-BE49-F238E27FC236}">
                <a16:creationId xmlns:a16="http://schemas.microsoft.com/office/drawing/2014/main" id="{9E3BD532-8F1C-1C85-04D7-AD99B5A4AC07}"/>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36" name="Rectangle">
            <a:extLst>
              <a:ext uri="{FF2B5EF4-FFF2-40B4-BE49-F238E27FC236}">
                <a16:creationId xmlns:a16="http://schemas.microsoft.com/office/drawing/2014/main" id="{EE07C2DE-666C-B80F-21B6-722CDA410C94}"/>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40" name="Text Placeholder 7">
            <a:extLst>
              <a:ext uri="{FF2B5EF4-FFF2-40B4-BE49-F238E27FC236}">
                <a16:creationId xmlns:a16="http://schemas.microsoft.com/office/drawing/2014/main" id="{7E5DE410-09BB-B149-3318-90FE73F28492}"/>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
        <p:nvSpPr>
          <p:cNvPr id="2" name="Text Placeholder 8">
            <a:extLst>
              <a:ext uri="{FF2B5EF4-FFF2-40B4-BE49-F238E27FC236}">
                <a16:creationId xmlns:a16="http://schemas.microsoft.com/office/drawing/2014/main" id="{56AE16F6-06FF-AAC9-D0FA-5516C5A1603E}"/>
              </a:ext>
            </a:extLst>
          </p:cNvPr>
          <p:cNvSpPr>
            <a:spLocks noGrp="1"/>
          </p:cNvSpPr>
          <p:nvPr>
            <p:ph type="body" sz="quarter" idx="27" hasCustomPrompt="1"/>
          </p:nvPr>
        </p:nvSpPr>
        <p:spPr>
          <a:xfrm>
            <a:off x="725862" y="2132248"/>
            <a:ext cx="2151063" cy="3837745"/>
          </a:xfrm>
          <a:prstGeom prst="rect">
            <a:avLst/>
          </a:prstGeom>
        </p:spPr>
        <p:txBody>
          <a:bodyPr/>
          <a:lstStyle>
            <a:lvl1pPr marL="171450" indent="-171450">
              <a:lnSpc>
                <a:spcPct val="100000"/>
              </a:lnSpc>
              <a:spcBef>
                <a:spcPts val="600"/>
              </a:spcBef>
              <a:buSzPct val="80000"/>
              <a:buFont typeface="Arial" panose="020B0604020202020204" pitchFamily="34" charset="0"/>
              <a:buChar char="•"/>
              <a:defRPr sz="1200"/>
            </a:lvl1pPr>
            <a:lvl2pPr>
              <a:defRPr sz="1200"/>
            </a:lvl2pPr>
            <a:lvl3pPr>
              <a:defRPr sz="1200"/>
            </a:lvl3pPr>
            <a:lvl4pPr>
              <a:defRPr sz="1200"/>
            </a:lvl4pPr>
            <a:lvl5pPr>
              <a:defRPr sz="1200"/>
            </a:lvl5pPr>
            <a:lvl6pPr>
              <a:defRPr sz="12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5" name="Text Placeholder 8">
            <a:extLst>
              <a:ext uri="{FF2B5EF4-FFF2-40B4-BE49-F238E27FC236}">
                <a16:creationId xmlns:a16="http://schemas.microsoft.com/office/drawing/2014/main" id="{21A5CEC9-F90B-B3BC-563E-6DDD0A56468F}"/>
              </a:ext>
            </a:extLst>
          </p:cNvPr>
          <p:cNvSpPr>
            <a:spLocks noGrp="1"/>
          </p:cNvSpPr>
          <p:nvPr>
            <p:ph type="body" sz="quarter" idx="28" hasCustomPrompt="1"/>
          </p:nvPr>
        </p:nvSpPr>
        <p:spPr>
          <a:xfrm>
            <a:off x="3589346" y="2132248"/>
            <a:ext cx="2151063" cy="3837745"/>
          </a:xfrm>
          <a:prstGeom prst="rect">
            <a:avLst/>
          </a:prstGeom>
        </p:spPr>
        <p:txBody>
          <a:bodyPr/>
          <a:lstStyle>
            <a:lvl1pPr marL="171450" indent="-171450">
              <a:lnSpc>
                <a:spcPct val="100000"/>
              </a:lnSpc>
              <a:spcBef>
                <a:spcPts val="600"/>
              </a:spcBef>
              <a:buSzPct val="80000"/>
              <a:buFont typeface="Arial" panose="020B0604020202020204" pitchFamily="34" charset="0"/>
              <a:buChar char="•"/>
              <a:defRPr sz="1200"/>
            </a:lvl1pPr>
            <a:lvl2pPr>
              <a:defRPr sz="1200"/>
            </a:lvl2pPr>
            <a:lvl3pPr>
              <a:defRPr sz="1200"/>
            </a:lvl3pPr>
            <a:lvl4pPr>
              <a:defRPr sz="1200"/>
            </a:lvl4pPr>
            <a:lvl5pPr>
              <a:defRPr sz="1200"/>
            </a:lvl5pPr>
            <a:lvl6pPr>
              <a:defRPr sz="12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6" name="Text Placeholder 8">
            <a:extLst>
              <a:ext uri="{FF2B5EF4-FFF2-40B4-BE49-F238E27FC236}">
                <a16:creationId xmlns:a16="http://schemas.microsoft.com/office/drawing/2014/main" id="{6215B63B-B87A-6D57-A867-24A0E1EDAFF4}"/>
              </a:ext>
            </a:extLst>
          </p:cNvPr>
          <p:cNvSpPr>
            <a:spLocks noGrp="1"/>
          </p:cNvSpPr>
          <p:nvPr>
            <p:ph type="body" sz="quarter" idx="29" hasCustomPrompt="1"/>
          </p:nvPr>
        </p:nvSpPr>
        <p:spPr>
          <a:xfrm>
            <a:off x="6444840" y="2132248"/>
            <a:ext cx="2151063" cy="3837745"/>
          </a:xfrm>
          <a:prstGeom prst="rect">
            <a:avLst/>
          </a:prstGeom>
        </p:spPr>
        <p:txBody>
          <a:bodyPr/>
          <a:lstStyle>
            <a:lvl1pPr marL="171450" indent="-171450">
              <a:lnSpc>
                <a:spcPct val="100000"/>
              </a:lnSpc>
              <a:spcBef>
                <a:spcPts val="600"/>
              </a:spcBef>
              <a:buSzPct val="80000"/>
              <a:buFont typeface="Arial" panose="020B0604020202020204" pitchFamily="34" charset="0"/>
              <a:buChar char="•"/>
              <a:defRPr sz="1200"/>
            </a:lvl1pPr>
            <a:lvl2pPr>
              <a:defRPr sz="1200"/>
            </a:lvl2pPr>
            <a:lvl3pPr>
              <a:defRPr sz="1200"/>
            </a:lvl3pPr>
            <a:lvl4pPr>
              <a:defRPr sz="1200"/>
            </a:lvl4pPr>
            <a:lvl5pPr>
              <a:defRPr sz="1200"/>
            </a:lvl5pPr>
            <a:lvl6pPr>
              <a:defRPr sz="12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7" name="Text Placeholder 8">
            <a:extLst>
              <a:ext uri="{FF2B5EF4-FFF2-40B4-BE49-F238E27FC236}">
                <a16:creationId xmlns:a16="http://schemas.microsoft.com/office/drawing/2014/main" id="{58225B37-E18A-77EF-14BB-48AD9C58177F}"/>
              </a:ext>
            </a:extLst>
          </p:cNvPr>
          <p:cNvSpPr>
            <a:spLocks noGrp="1"/>
          </p:cNvSpPr>
          <p:nvPr>
            <p:ph type="body" sz="quarter" idx="30" hasCustomPrompt="1"/>
          </p:nvPr>
        </p:nvSpPr>
        <p:spPr>
          <a:xfrm>
            <a:off x="9311804" y="2132248"/>
            <a:ext cx="2151063" cy="3837745"/>
          </a:xfrm>
          <a:prstGeom prst="rect">
            <a:avLst/>
          </a:prstGeom>
        </p:spPr>
        <p:txBody>
          <a:bodyPr/>
          <a:lstStyle>
            <a:lvl1pPr marL="171450" indent="-171450">
              <a:lnSpc>
                <a:spcPct val="100000"/>
              </a:lnSpc>
              <a:spcBef>
                <a:spcPts val="600"/>
              </a:spcBef>
              <a:buSzPct val="80000"/>
              <a:buFont typeface="Arial" panose="020B0604020202020204" pitchFamily="34" charset="0"/>
              <a:buChar char="•"/>
              <a:defRPr sz="1200"/>
            </a:lvl1pPr>
            <a:lvl2pPr>
              <a:defRPr sz="1200"/>
            </a:lvl2pPr>
            <a:lvl3pPr>
              <a:defRPr sz="1200"/>
            </a:lvl3pPr>
            <a:lvl4pPr>
              <a:defRPr sz="1200"/>
            </a:lvl4pPr>
            <a:lvl5pPr>
              <a:defRPr sz="1200"/>
            </a:lvl5pPr>
            <a:lvl6pPr>
              <a:defRPr sz="12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Tree>
    <p:extLst>
      <p:ext uri="{BB962C8B-B14F-4D97-AF65-F5344CB8AC3E}">
        <p14:creationId xmlns:p14="http://schemas.microsoft.com/office/powerpoint/2010/main" val="1416184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Right Graphic">
    <p:bg>
      <p:bgPr>
        <a:solidFill>
          <a:schemeClr val="bg1"/>
        </a:solidFill>
        <a:effectLst/>
      </p:bgPr>
    </p:bg>
    <p:spTree>
      <p:nvGrpSpPr>
        <p:cNvPr id="1" name=""/>
        <p:cNvGrpSpPr/>
        <p:nvPr/>
      </p:nvGrpSpPr>
      <p:grpSpPr>
        <a:xfrm>
          <a:off x="0" y="0"/>
          <a:ext cx="0" cy="0"/>
          <a:chOff x="0" y="0"/>
          <a:chExt cx="0" cy="0"/>
        </a:xfrm>
      </p:grpSpPr>
      <p:cxnSp>
        <p:nvCxnSpPr>
          <p:cNvPr id="7" name="Google Shape;63;p16">
            <a:extLst>
              <a:ext uri="{FF2B5EF4-FFF2-40B4-BE49-F238E27FC236}">
                <a16:creationId xmlns:a16="http://schemas.microsoft.com/office/drawing/2014/main" id="{88B76F26-F1BE-7635-9F83-38C6BEB43748}"/>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sp>
        <p:nvSpPr>
          <p:cNvPr id="4" name="Content Placeholder 3">
            <a:extLst>
              <a:ext uri="{FF2B5EF4-FFF2-40B4-BE49-F238E27FC236}">
                <a16:creationId xmlns:a16="http://schemas.microsoft.com/office/drawing/2014/main" id="{E8DA5254-D412-35D2-4101-29C30D4760BF}"/>
              </a:ext>
            </a:extLst>
          </p:cNvPr>
          <p:cNvSpPr>
            <a:spLocks noGrp="1"/>
          </p:cNvSpPr>
          <p:nvPr>
            <p:ph sz="quarter" idx="11" hasCustomPrompt="1"/>
          </p:nvPr>
        </p:nvSpPr>
        <p:spPr>
          <a:xfrm>
            <a:off x="6096000" y="845903"/>
            <a:ext cx="5484789" cy="5167548"/>
          </a:xfrm>
          <a:prstGeom prst="rect">
            <a:avLst/>
          </a:prstGeom>
        </p:spPr>
        <p:txBody>
          <a:bodyPr/>
          <a:lstStyle>
            <a:lvl1pPr marL="0" indent="0">
              <a:buNone/>
              <a:defRPr sz="1400"/>
            </a:lvl1pPr>
          </a:lstStyle>
          <a:p>
            <a:pPr lvl="0"/>
            <a:r>
              <a:rPr lang="en-US" sz="1400" dirty="0"/>
              <a:t>Add Photo/Table/Etc. Here</a:t>
            </a:r>
            <a:endParaRPr lang="en-US" dirty="0"/>
          </a:p>
        </p:txBody>
      </p:sp>
      <p:pic>
        <p:nvPicPr>
          <p:cNvPr id="10" name="Image" descr="Image">
            <a:extLst>
              <a:ext uri="{FF2B5EF4-FFF2-40B4-BE49-F238E27FC236}">
                <a16:creationId xmlns:a16="http://schemas.microsoft.com/office/drawing/2014/main" id="{F3347615-D985-1B16-91BE-95318056F3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12" name="Rectangle 11">
            <a:extLst>
              <a:ext uri="{FF2B5EF4-FFF2-40B4-BE49-F238E27FC236}">
                <a16:creationId xmlns:a16="http://schemas.microsoft.com/office/drawing/2014/main" id="{87CA8770-A99F-9B4D-9B3D-529E191BB9B5}"/>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11" name="Rectangle">
            <a:extLst>
              <a:ext uri="{FF2B5EF4-FFF2-40B4-BE49-F238E27FC236}">
                <a16:creationId xmlns:a16="http://schemas.microsoft.com/office/drawing/2014/main" id="{73CD74B5-C430-B75A-68A6-ED6CD80DDB86}"/>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3" name="Text Placeholder 7">
            <a:extLst>
              <a:ext uri="{FF2B5EF4-FFF2-40B4-BE49-F238E27FC236}">
                <a16:creationId xmlns:a16="http://schemas.microsoft.com/office/drawing/2014/main" id="{BA0960EE-33E8-826D-9EAA-C08440712C1D}"/>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
        <p:nvSpPr>
          <p:cNvPr id="3" name="Text Placeholder 2">
            <a:extLst>
              <a:ext uri="{FF2B5EF4-FFF2-40B4-BE49-F238E27FC236}">
                <a16:creationId xmlns:a16="http://schemas.microsoft.com/office/drawing/2014/main" id="{D1E55ADB-C34E-A189-880F-2BA77A9673A6}"/>
              </a:ext>
            </a:extLst>
          </p:cNvPr>
          <p:cNvSpPr>
            <a:spLocks noGrp="1"/>
          </p:cNvSpPr>
          <p:nvPr>
            <p:ph type="body" sz="quarter" idx="14" hasCustomPrompt="1"/>
          </p:nvPr>
        </p:nvSpPr>
        <p:spPr>
          <a:xfrm>
            <a:off x="524652" y="845902"/>
            <a:ext cx="5148811" cy="5167549"/>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
                <a:srgbClr val="000000"/>
              </a:buClr>
              <a:buSzPct val="80000"/>
              <a:buFont typeface="Arial" panose="020B0604020202020204" pitchFamily="34" charset="0"/>
              <a:buChar char="•"/>
              <a:tabLst/>
              <a:defRPr sz="1600">
                <a:solidFill>
                  <a:schemeClr val="tx1"/>
                </a:solidFill>
              </a:defRPr>
            </a:lvl1pPr>
            <a:lvl2pP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Tree>
    <p:extLst>
      <p:ext uri="{BB962C8B-B14F-4D97-AF65-F5344CB8AC3E}">
        <p14:creationId xmlns:p14="http://schemas.microsoft.com/office/powerpoint/2010/main" val="269604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Left Graphic">
    <p:bg>
      <p:bgPr>
        <a:solidFill>
          <a:schemeClr val="bg1"/>
        </a:solidFill>
        <a:effectLst/>
      </p:bgPr>
    </p:bg>
    <p:spTree>
      <p:nvGrpSpPr>
        <p:cNvPr id="1" name=""/>
        <p:cNvGrpSpPr/>
        <p:nvPr/>
      </p:nvGrpSpPr>
      <p:grpSpPr>
        <a:xfrm>
          <a:off x="0" y="0"/>
          <a:ext cx="0" cy="0"/>
          <a:chOff x="0" y="0"/>
          <a:chExt cx="0" cy="0"/>
        </a:xfrm>
      </p:grpSpPr>
      <p:cxnSp>
        <p:nvCxnSpPr>
          <p:cNvPr id="7" name="Google Shape;63;p16">
            <a:extLst>
              <a:ext uri="{FF2B5EF4-FFF2-40B4-BE49-F238E27FC236}">
                <a16:creationId xmlns:a16="http://schemas.microsoft.com/office/drawing/2014/main" id="{88B76F26-F1BE-7635-9F83-38C6BEB43748}"/>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solidFill>
                  <a:schemeClr val="tx1"/>
                </a:solidFill>
              </a:defRPr>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sp>
        <p:nvSpPr>
          <p:cNvPr id="4" name="Content Placeholder 3">
            <a:extLst>
              <a:ext uri="{FF2B5EF4-FFF2-40B4-BE49-F238E27FC236}">
                <a16:creationId xmlns:a16="http://schemas.microsoft.com/office/drawing/2014/main" id="{E8DA5254-D412-35D2-4101-29C30D4760BF}"/>
              </a:ext>
            </a:extLst>
          </p:cNvPr>
          <p:cNvSpPr>
            <a:spLocks noGrp="1"/>
          </p:cNvSpPr>
          <p:nvPr>
            <p:ph sz="quarter" idx="11" hasCustomPrompt="1"/>
          </p:nvPr>
        </p:nvSpPr>
        <p:spPr>
          <a:xfrm>
            <a:off x="377824" y="845903"/>
            <a:ext cx="4466551" cy="5167548"/>
          </a:xfrm>
          <a:prstGeom prst="rect">
            <a:avLst/>
          </a:prstGeom>
        </p:spPr>
        <p:txBody>
          <a:bodyPr/>
          <a:lstStyle>
            <a:lvl1pPr marL="0" indent="0">
              <a:buNone/>
              <a:defRPr sz="1400"/>
            </a:lvl1pPr>
          </a:lstStyle>
          <a:p>
            <a:pPr lvl="0"/>
            <a:r>
              <a:rPr lang="en-US" sz="1400" dirty="0"/>
              <a:t>Add Photo/Chart/Etc. Here</a:t>
            </a:r>
            <a:endParaRPr lang="en-US" dirty="0"/>
          </a:p>
        </p:txBody>
      </p:sp>
      <p:pic>
        <p:nvPicPr>
          <p:cNvPr id="10" name="Image" descr="Image">
            <a:extLst>
              <a:ext uri="{FF2B5EF4-FFF2-40B4-BE49-F238E27FC236}">
                <a16:creationId xmlns:a16="http://schemas.microsoft.com/office/drawing/2014/main" id="{236D5DBF-591E-3E2C-A678-7D92E7E8D7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12" name="Rectangle 11">
            <a:extLst>
              <a:ext uri="{FF2B5EF4-FFF2-40B4-BE49-F238E27FC236}">
                <a16:creationId xmlns:a16="http://schemas.microsoft.com/office/drawing/2014/main" id="{26087D18-85A3-2C16-2CDD-25D25BCE874E}"/>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11" name="Rectangle">
            <a:extLst>
              <a:ext uri="{FF2B5EF4-FFF2-40B4-BE49-F238E27FC236}">
                <a16:creationId xmlns:a16="http://schemas.microsoft.com/office/drawing/2014/main" id="{B5D55210-BF44-12AA-120E-4FF1FD612331}"/>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3" name="Text Placeholder 7">
            <a:extLst>
              <a:ext uri="{FF2B5EF4-FFF2-40B4-BE49-F238E27FC236}">
                <a16:creationId xmlns:a16="http://schemas.microsoft.com/office/drawing/2014/main" id="{18D517AD-3507-F41E-58EE-8A7A5AFF0487}"/>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
        <p:nvSpPr>
          <p:cNvPr id="2" name="Text Placeholder 2">
            <a:extLst>
              <a:ext uri="{FF2B5EF4-FFF2-40B4-BE49-F238E27FC236}">
                <a16:creationId xmlns:a16="http://schemas.microsoft.com/office/drawing/2014/main" id="{7F34125E-7EF8-4E7F-2B67-BC52CF6D85C5}"/>
              </a:ext>
            </a:extLst>
          </p:cNvPr>
          <p:cNvSpPr>
            <a:spLocks noGrp="1"/>
          </p:cNvSpPr>
          <p:nvPr>
            <p:ph type="body" sz="quarter" idx="14" hasCustomPrompt="1"/>
          </p:nvPr>
        </p:nvSpPr>
        <p:spPr>
          <a:xfrm>
            <a:off x="5155646" y="845903"/>
            <a:ext cx="6271404" cy="5167549"/>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
                <a:srgbClr val="000000"/>
              </a:buClr>
              <a:buSzPct val="80000"/>
              <a:buFont typeface="Arial" panose="020B0604020202020204" pitchFamily="34" charset="0"/>
              <a:buChar char="•"/>
              <a:tabLst/>
              <a:defRPr sz="1600">
                <a:solidFill>
                  <a:schemeClr val="tx1"/>
                </a:solidFill>
              </a:defRPr>
            </a:lvl1pPr>
            <a:lvl2pP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Tree>
    <p:extLst>
      <p:ext uri="{BB962C8B-B14F-4D97-AF65-F5344CB8AC3E}">
        <p14:creationId xmlns:p14="http://schemas.microsoft.com/office/powerpoint/2010/main" val="3613050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oter Only">
    <p:bg>
      <p:bgPr>
        <a:solidFill>
          <a:schemeClr val="bg1"/>
        </a:solidFill>
        <a:effectLst/>
      </p:bgPr>
    </p:bg>
    <p:spTree>
      <p:nvGrpSpPr>
        <p:cNvPr id="1" name=""/>
        <p:cNvGrpSpPr/>
        <p:nvPr/>
      </p:nvGrpSpPr>
      <p:grpSpPr>
        <a:xfrm>
          <a:off x="0" y="0"/>
          <a:ext cx="0" cy="0"/>
          <a:chOff x="0" y="0"/>
          <a:chExt cx="0" cy="0"/>
        </a:xfrm>
      </p:grpSpPr>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pic>
        <p:nvPicPr>
          <p:cNvPr id="5" name="Image" descr="Image">
            <a:extLst>
              <a:ext uri="{FF2B5EF4-FFF2-40B4-BE49-F238E27FC236}">
                <a16:creationId xmlns:a16="http://schemas.microsoft.com/office/drawing/2014/main" id="{BEADC037-5DD4-4300-0495-2F27A94CB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6" name="Rectangle 5">
            <a:extLst>
              <a:ext uri="{FF2B5EF4-FFF2-40B4-BE49-F238E27FC236}">
                <a16:creationId xmlns:a16="http://schemas.microsoft.com/office/drawing/2014/main" id="{28E4C1D3-9C64-0F76-E70E-7E96ABE99A0F}"/>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7" name="Rectangle">
            <a:extLst>
              <a:ext uri="{FF2B5EF4-FFF2-40B4-BE49-F238E27FC236}">
                <a16:creationId xmlns:a16="http://schemas.microsoft.com/office/drawing/2014/main" id="{017107DD-A548-8ACB-9043-72099F7C38BD}"/>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8" name="Text Placeholder 7">
            <a:extLst>
              <a:ext uri="{FF2B5EF4-FFF2-40B4-BE49-F238E27FC236}">
                <a16:creationId xmlns:a16="http://schemas.microsoft.com/office/drawing/2014/main" id="{9F90EE30-FFE3-2B8C-AF9E-90EE4899BC7A}"/>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Tree>
    <p:extLst>
      <p:ext uri="{BB962C8B-B14F-4D97-AF65-F5344CB8AC3E}">
        <p14:creationId xmlns:p14="http://schemas.microsoft.com/office/powerpoint/2010/main" val="2077570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95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ntent_White">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EC16571D-E859-6E81-4544-D50739D3CF43}"/>
              </a:ext>
            </a:extLst>
          </p:cNvPr>
          <p:cNvSpPr>
            <a:spLocks noGrp="1"/>
          </p:cNvSpPr>
          <p:nvPr>
            <p:ph type="body" sz="quarter" idx="17"/>
          </p:nvPr>
        </p:nvSpPr>
        <p:spPr>
          <a:xfrm>
            <a:off x="276224" y="1188630"/>
            <a:ext cx="11619213" cy="5253445"/>
          </a:xfrm>
          <a:prstGeom prst="rect">
            <a:avLst/>
          </a:prstGeom>
        </p:spPr>
        <p:txBody>
          <a:bodyPr>
            <a:normAutofit/>
          </a:bodyPr>
          <a:lstStyle>
            <a:lvl1pPr>
              <a:defRPr sz="2000" b="0" i="0">
                <a:solidFill>
                  <a:schemeClr val="tx1"/>
                </a:solidFill>
                <a:latin typeface="+mn-lt"/>
                <a:ea typeface="Helvetica Neue Thin" panose="020B0403020202020204" pitchFamily="34" charset="0"/>
              </a:defRPr>
            </a:lvl1pPr>
            <a:lvl2pPr>
              <a:defRPr sz="1800" b="0" i="0">
                <a:solidFill>
                  <a:schemeClr val="tx1"/>
                </a:solidFill>
                <a:latin typeface="+mn-lt"/>
                <a:ea typeface="Helvetica Neue Thin" panose="020B0403020202020204" pitchFamily="34" charset="0"/>
              </a:defRPr>
            </a:lvl2pPr>
            <a:lvl3pPr>
              <a:defRPr sz="1600" b="0" i="0">
                <a:solidFill>
                  <a:schemeClr val="tx1"/>
                </a:solidFill>
                <a:latin typeface="+mn-lt"/>
                <a:ea typeface="Helvetica Neue Thin" panose="020B0403020202020204" pitchFamily="34" charset="0"/>
              </a:defRPr>
            </a:lvl3pPr>
            <a:lvl4pPr>
              <a:defRPr sz="1400" b="0" i="0">
                <a:solidFill>
                  <a:schemeClr val="tx1"/>
                </a:solidFill>
                <a:latin typeface="+mn-lt"/>
                <a:ea typeface="Helvetica Neue Thin" panose="020B0403020202020204" pitchFamily="34" charset="0"/>
              </a:defRPr>
            </a:lvl4pPr>
            <a:lvl5pPr>
              <a:defRPr sz="1400" b="0" i="0">
                <a:solidFill>
                  <a:schemeClr val="tx1"/>
                </a:solidFill>
                <a:latin typeface="+mn-lt"/>
                <a:ea typeface="Helvetica Neue Thin" panose="020B04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a:extLst>
              <a:ext uri="{FF2B5EF4-FFF2-40B4-BE49-F238E27FC236}">
                <a16:creationId xmlns:a16="http://schemas.microsoft.com/office/drawing/2014/main" id="{234196D0-81BD-BBAF-F907-AE35B133A976}"/>
              </a:ext>
            </a:extLst>
          </p:cNvPr>
          <p:cNvSpPr/>
          <p:nvPr userDrawn="1"/>
        </p:nvSpPr>
        <p:spPr>
          <a:xfrm rot="10800000">
            <a:off x="0" y="708348"/>
            <a:ext cx="12192000" cy="54854"/>
          </a:xfrm>
          <a:prstGeom prst="rect">
            <a:avLst/>
          </a:prstGeom>
          <a:gradFill>
            <a:gsLst>
              <a:gs pos="0">
                <a:srgbClr val="D10100"/>
              </a:gs>
              <a:gs pos="100000">
                <a:srgbClr val="053147"/>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54160"/>
            <a:ext cx="9066431" cy="552594"/>
          </a:xfrm>
          <a:prstGeom prst="rect">
            <a:avLst/>
          </a:prstGeom>
        </p:spPr>
        <p:txBody>
          <a:bodyPr/>
          <a:lstStyle>
            <a:lvl1pPr>
              <a:defRPr sz="2800" b="1" i="0">
                <a:solidFill>
                  <a:schemeClr val="tx1"/>
                </a:solidFill>
                <a:latin typeface="+mj-lt"/>
                <a:ea typeface="Helvetica Neue" panose="02000503000000020004" pitchFamily="2" charset="0"/>
                <a:cs typeface="Helvetica Neue" panose="02000503000000020004" pitchFamily="2" charset="0"/>
              </a:defRPr>
            </a:lvl1pPr>
          </a:lstStyle>
          <a:p>
            <a:endParaRPr lang="en-US"/>
          </a:p>
        </p:txBody>
      </p:sp>
      <p:sp>
        <p:nvSpPr>
          <p:cNvPr id="16" name="Text Placeholder 2">
            <a:extLst>
              <a:ext uri="{FF2B5EF4-FFF2-40B4-BE49-F238E27FC236}">
                <a16:creationId xmlns:a16="http://schemas.microsoft.com/office/drawing/2014/main" id="{45A343C7-4608-634A-594F-6C70FAD86685}"/>
              </a:ext>
            </a:extLst>
          </p:cNvPr>
          <p:cNvSpPr>
            <a:spLocks noGrp="1"/>
          </p:cNvSpPr>
          <p:nvPr>
            <p:ph type="body" sz="quarter" idx="10" hasCustomPrompt="1"/>
          </p:nvPr>
        </p:nvSpPr>
        <p:spPr>
          <a:xfrm>
            <a:off x="276225" y="772302"/>
            <a:ext cx="9066558" cy="239713"/>
          </a:xfrm>
          <a:prstGeom prst="rect">
            <a:avLst/>
          </a:prstGeom>
        </p:spPr>
        <p:txBody>
          <a:bodyPr/>
          <a:lstStyle>
            <a:lvl1pPr marL="0" indent="0">
              <a:buNone/>
              <a:defRPr sz="1200" b="0" i="0">
                <a:solidFill>
                  <a:schemeClr val="accent2"/>
                </a:solidFill>
                <a:latin typeface="+mj-lt"/>
                <a:ea typeface="Helvetica Neue" panose="02000503000000020004" pitchFamily="2" charset="0"/>
                <a:cs typeface="Helvetica Neue" panose="02000503000000020004" pitchFamily="2" charset="0"/>
              </a:defRPr>
            </a:lvl1pPr>
          </a:lstStyle>
          <a:p>
            <a:pPr lvl="0"/>
            <a:r>
              <a:rPr lang="en-US"/>
              <a:t>CLICK TO ADD SUBTITLE</a:t>
            </a:r>
          </a:p>
        </p:txBody>
      </p:sp>
      <p:sp>
        <p:nvSpPr>
          <p:cNvPr id="3" name="Date Placeholder 2">
            <a:extLst>
              <a:ext uri="{FF2B5EF4-FFF2-40B4-BE49-F238E27FC236}">
                <a16:creationId xmlns:a16="http://schemas.microsoft.com/office/drawing/2014/main" id="{DBAE480F-46B2-0868-D262-A94070222F01}"/>
              </a:ext>
            </a:extLst>
          </p:cNvPr>
          <p:cNvSpPr>
            <a:spLocks noGrp="1"/>
          </p:cNvSpPr>
          <p:nvPr>
            <p:ph type="dt" sz="half" idx="18"/>
          </p:nvPr>
        </p:nvSpPr>
        <p:spPr/>
        <p:txBody>
          <a:bodyPr/>
          <a:lstStyle>
            <a:lvl1pPr>
              <a:defRPr>
                <a:solidFill>
                  <a:schemeClr val="accent2"/>
                </a:solidFill>
              </a:defRPr>
            </a:lvl1pPr>
          </a:lstStyle>
          <a:p>
            <a:fld id="{ABD5021E-5B4E-433B-A126-9B822CBC817B}" type="datetimeyyyy">
              <a:rPr lang="en-US" smtClean="0"/>
              <a:t>2024</a:t>
            </a:fld>
            <a:endParaRPr lang="en-US"/>
          </a:p>
        </p:txBody>
      </p:sp>
      <p:sp>
        <p:nvSpPr>
          <p:cNvPr id="4" name="Footer Placeholder 3">
            <a:extLst>
              <a:ext uri="{FF2B5EF4-FFF2-40B4-BE49-F238E27FC236}">
                <a16:creationId xmlns:a16="http://schemas.microsoft.com/office/drawing/2014/main" id="{707FD23D-174A-9A41-4E5E-77B09AA05BD1}"/>
              </a:ext>
            </a:extLst>
          </p:cNvPr>
          <p:cNvSpPr>
            <a:spLocks noGrp="1"/>
          </p:cNvSpPr>
          <p:nvPr>
            <p:ph type="ftr" sz="quarter" idx="19"/>
          </p:nvPr>
        </p:nvSpPr>
        <p:spPr/>
        <p:txBody>
          <a:bodyPr/>
          <a:lstStyle/>
          <a:p>
            <a:r>
              <a:rPr lang="en-US"/>
              <a:t>The technical data in this document is controlled under the U.S. Export Regulations; release to foreign persons may require an export authorization.</a:t>
            </a:r>
          </a:p>
        </p:txBody>
      </p:sp>
      <p:sp>
        <p:nvSpPr>
          <p:cNvPr id="9" name="Slide Number Placeholder 8">
            <a:extLst>
              <a:ext uri="{FF2B5EF4-FFF2-40B4-BE49-F238E27FC236}">
                <a16:creationId xmlns:a16="http://schemas.microsoft.com/office/drawing/2014/main" id="{DC2BCD1C-4A16-74E3-EC14-52F384D7695D}"/>
              </a:ext>
            </a:extLst>
          </p:cNvPr>
          <p:cNvSpPr>
            <a:spLocks noGrp="1"/>
          </p:cNvSpPr>
          <p:nvPr>
            <p:ph type="sldNum" sz="quarter" idx="20"/>
          </p:nvPr>
        </p:nvSpPr>
        <p:spPr/>
        <p:txBody>
          <a:bodyPr/>
          <a:lstStyle>
            <a:lvl1pPr>
              <a:defRPr>
                <a:solidFill>
                  <a:schemeClr val="accent2"/>
                </a:solidFill>
              </a:defRPr>
            </a:lvl1pPr>
          </a:lstStyle>
          <a:p>
            <a:fld id="{2D04F4CF-F641-6E4E-8F87-8EB8AA2BFA51}" type="slidenum">
              <a:rPr lang="en-US" smtClean="0"/>
              <a:pPr/>
              <a:t>‹#›</a:t>
            </a:fld>
            <a:endParaRPr lang="en-US"/>
          </a:p>
        </p:txBody>
      </p:sp>
      <p:grpSp>
        <p:nvGrpSpPr>
          <p:cNvPr id="23" name="Group 22">
            <a:extLst>
              <a:ext uri="{FF2B5EF4-FFF2-40B4-BE49-F238E27FC236}">
                <a16:creationId xmlns:a16="http://schemas.microsoft.com/office/drawing/2014/main" id="{ADC812BE-4444-071E-4759-0A05CE72DDF2}"/>
              </a:ext>
            </a:extLst>
          </p:cNvPr>
          <p:cNvGrpSpPr/>
          <p:nvPr userDrawn="1"/>
        </p:nvGrpSpPr>
        <p:grpSpPr>
          <a:xfrm>
            <a:off x="10308566" y="70818"/>
            <a:ext cx="1877335" cy="578242"/>
            <a:chOff x="10308566" y="70818"/>
            <a:chExt cx="1877335" cy="578242"/>
          </a:xfrm>
        </p:grpSpPr>
        <p:sp>
          <p:nvSpPr>
            <p:cNvPr id="2" name="Title 1">
              <a:extLst>
                <a:ext uri="{FF2B5EF4-FFF2-40B4-BE49-F238E27FC236}">
                  <a16:creationId xmlns:a16="http://schemas.microsoft.com/office/drawing/2014/main" id="{01B8DABD-E51C-D5C6-D854-46CE8843454E}"/>
                </a:ext>
              </a:extLst>
            </p:cNvPr>
            <p:cNvSpPr txBox="1">
              <a:spLocks/>
            </p:cNvSpPr>
            <p:nvPr userDrawn="1"/>
          </p:nvSpPr>
          <p:spPr bwMode="auto">
            <a:xfrm>
              <a:off x="10308566" y="154084"/>
              <a:ext cx="1245862" cy="4659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b="0" i="0">
                  <a:solidFill>
                    <a:schemeClr val="bg1"/>
                  </a:solidFill>
                  <a:latin typeface="+mj-lt"/>
                  <a:ea typeface="ＭＳ Ｐゴシック" charset="0"/>
                  <a:cs typeface="Arial"/>
                </a:defRPr>
              </a:lvl1pPr>
              <a:lvl2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2pPr>
              <a:lvl3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3pPr>
              <a:lvl4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4pPr>
              <a:lvl5pPr algn="l" rtl="0" eaLnBrk="1" fontAlgn="base" hangingPunct="1">
                <a:spcBef>
                  <a:spcPct val="0"/>
                </a:spcBef>
                <a:spcAft>
                  <a:spcPct val="0"/>
                </a:spcAft>
                <a:defRPr sz="2800">
                  <a:solidFill>
                    <a:schemeClr val="tx1"/>
                  </a:solidFill>
                  <a:latin typeface="Helvetica Light" charset="0"/>
                  <a:ea typeface="ＭＳ Ｐゴシック" charset="0"/>
                  <a:cs typeface="Helvetica Light"/>
                </a:defRPr>
              </a:lvl5pPr>
              <a:lvl6pPr marL="457200" algn="ctr" rtl="0" eaLnBrk="1" fontAlgn="base" hangingPunct="1">
                <a:spcBef>
                  <a:spcPct val="0"/>
                </a:spcBef>
                <a:spcAft>
                  <a:spcPct val="0"/>
                </a:spcAft>
                <a:defRPr sz="2800">
                  <a:solidFill>
                    <a:srgbClr val="800000"/>
                  </a:solidFill>
                  <a:latin typeface="Arial" charset="0"/>
                </a:defRPr>
              </a:lvl6pPr>
              <a:lvl7pPr marL="914400" algn="ctr" rtl="0" eaLnBrk="1" fontAlgn="base" hangingPunct="1">
                <a:spcBef>
                  <a:spcPct val="0"/>
                </a:spcBef>
                <a:spcAft>
                  <a:spcPct val="0"/>
                </a:spcAft>
                <a:defRPr sz="2800">
                  <a:solidFill>
                    <a:srgbClr val="800000"/>
                  </a:solidFill>
                  <a:latin typeface="Arial" charset="0"/>
                </a:defRPr>
              </a:lvl7pPr>
              <a:lvl8pPr marL="1371600" algn="ctr" rtl="0" eaLnBrk="1" fontAlgn="base" hangingPunct="1">
                <a:spcBef>
                  <a:spcPct val="0"/>
                </a:spcBef>
                <a:spcAft>
                  <a:spcPct val="0"/>
                </a:spcAft>
                <a:defRPr sz="2800">
                  <a:solidFill>
                    <a:srgbClr val="800000"/>
                  </a:solidFill>
                  <a:latin typeface="Arial" charset="0"/>
                </a:defRPr>
              </a:lvl8pPr>
              <a:lvl9pPr marL="1828800" algn="ctr" rtl="0" eaLnBrk="1" fontAlgn="base" hangingPunct="1">
                <a:spcBef>
                  <a:spcPct val="0"/>
                </a:spcBef>
                <a:spcAft>
                  <a:spcPct val="0"/>
                </a:spcAft>
                <a:defRPr sz="2800">
                  <a:solidFill>
                    <a:srgbClr val="800000"/>
                  </a:solidFill>
                  <a:latin typeface="Arial" charset="0"/>
                </a:defRPr>
              </a:lvl9pPr>
            </a:lstStyle>
            <a:p>
              <a:pPr algn="r">
                <a:lnSpc>
                  <a:spcPct val="75000"/>
                </a:lnSpc>
                <a:spcBef>
                  <a:spcPts val="0"/>
                </a:spcBef>
              </a:pPr>
              <a:r>
                <a:rPr lang="en-US" sz="14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MSR</a:t>
              </a:r>
            </a:p>
            <a:p>
              <a:pPr algn="r">
                <a:lnSpc>
                  <a:spcPct val="75000"/>
                </a:lnSpc>
                <a:spcBef>
                  <a:spcPts val="200"/>
                </a:spcBef>
              </a:pPr>
              <a:r>
                <a:rPr lang="en-US" sz="800" b="1" i="0" kern="0" spc="0" baseline="0">
                  <a:solidFill>
                    <a:schemeClr val="tx1"/>
                  </a:solidFill>
                  <a:latin typeface="Microgramma D Extended" pitchFamily="2" charset="77"/>
                  <a:ea typeface="Helvetica Neue" panose="02000503000000020004" pitchFamily="2" charset="0"/>
                  <a:cs typeface="Helvetica Neue" panose="02000503000000020004" pitchFamily="2" charset="0"/>
                </a:rPr>
                <a:t>SAMPLE RETRIEVAL LANDER</a:t>
              </a:r>
            </a:p>
          </p:txBody>
        </p:sp>
        <p:pic>
          <p:nvPicPr>
            <p:cNvPr id="21" name="Picture 20">
              <a:extLst>
                <a:ext uri="{FF2B5EF4-FFF2-40B4-BE49-F238E27FC236}">
                  <a16:creationId xmlns:a16="http://schemas.microsoft.com/office/drawing/2014/main" id="{BD33C681-283F-F830-1F62-C4E47BADA10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458021" y="70818"/>
              <a:ext cx="727880" cy="578242"/>
            </a:xfrm>
            <a:prstGeom prst="rect">
              <a:avLst/>
            </a:prstGeom>
          </p:spPr>
        </p:pic>
      </p:grpSp>
    </p:spTree>
    <p:extLst>
      <p:ext uri="{BB962C8B-B14F-4D97-AF65-F5344CB8AC3E}">
        <p14:creationId xmlns:p14="http://schemas.microsoft.com/office/powerpoint/2010/main" val="271615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ed Section Title_Background Graphic">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hasCustomPrompt="1"/>
          </p:nvPr>
        </p:nvSpPr>
        <p:spPr>
          <a:xfrm>
            <a:off x="443782" y="4216226"/>
            <a:ext cx="11304437" cy="1162171"/>
          </a:xfrm>
          <a:prstGeom prst="rect">
            <a:avLst/>
          </a:prstGeom>
        </p:spPr>
        <p:txBody>
          <a:bodyPr anchor="ctr" anchorCtr="0"/>
          <a:lstStyle>
            <a:lvl1pPr algn="ctr">
              <a:defRPr sz="4800" b="1">
                <a:solidFill>
                  <a:schemeClr val="bg1"/>
                </a:solidFill>
              </a:defRPr>
            </a:lvl1pPr>
          </a:lstStyle>
          <a:p>
            <a:r>
              <a:rPr lang="en-US" dirty="0"/>
              <a:t>SECTION TITLE</a:t>
            </a:r>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sp>
        <p:nvSpPr>
          <p:cNvPr id="9" name="Rectangle 8">
            <a:extLst>
              <a:ext uri="{FF2B5EF4-FFF2-40B4-BE49-F238E27FC236}">
                <a16:creationId xmlns:a16="http://schemas.microsoft.com/office/drawing/2014/main" id="{2877CDC1-92C2-48EC-F865-7C53EB3ED5D9}"/>
              </a:ext>
            </a:extLst>
          </p:cNvPr>
          <p:cNvSpPr/>
          <p:nvPr userDrawn="1"/>
        </p:nvSpPr>
        <p:spPr>
          <a:xfrm>
            <a:off x="2042532" y="6657945"/>
            <a:ext cx="8106937" cy="200055"/>
          </a:xfrm>
          <a:prstGeom prst="rect">
            <a:avLst/>
          </a:prstGeom>
        </p:spPr>
        <p:txBody>
          <a:bodyPr wrap="square">
            <a:spAutoFit/>
          </a:bodyPr>
          <a:lstStyle/>
          <a:p>
            <a:pPr algn="ctr"/>
            <a:r>
              <a:rPr lang="en-US" sz="700" i="0" kern="1200" dirty="0">
                <a:solidFill>
                  <a:schemeClr val="bg1">
                    <a:lumMod val="95000"/>
                  </a:schemeClr>
                </a:solidFill>
                <a:latin typeface="+mn-lt"/>
                <a:ea typeface="+mn-ea"/>
                <a:cs typeface="+mn-cs"/>
              </a:rPr>
              <a:t>Reviewed and determined not to contain CUI.</a:t>
            </a:r>
          </a:p>
        </p:txBody>
      </p:sp>
      <p:pic>
        <p:nvPicPr>
          <p:cNvPr id="10" name="Image">
            <a:extLst>
              <a:ext uri="{FF2B5EF4-FFF2-40B4-BE49-F238E27FC236}">
                <a16:creationId xmlns:a16="http://schemas.microsoft.com/office/drawing/2014/main" id="{7F3D154D-46F3-F0F0-8B4C-D8C4EF0D733A}"/>
              </a:ext>
            </a:extLst>
          </p:cNvPr>
          <p:cNvPicPr>
            <a:picLocks noChangeAspect="1"/>
          </p:cNvPicPr>
          <p:nvPr userDrawn="1"/>
        </p:nvPicPr>
        <p:blipFill>
          <a:blip r:embed="rId2" cstate="hqprint">
            <a:alphaModFix amt="50000"/>
            <a:extLst>
              <a:ext uri="{28A0092B-C50C-407E-A947-70E740481C1C}">
                <a14:useLocalDpi xmlns:a14="http://schemas.microsoft.com/office/drawing/2010/main"/>
              </a:ext>
            </a:extLst>
          </a:blip>
          <a:srcRect/>
          <a:stretch/>
        </p:blipFill>
        <p:spPr>
          <a:xfrm>
            <a:off x="11546403" y="6526041"/>
            <a:ext cx="392302" cy="121631"/>
          </a:xfrm>
          <a:prstGeom prst="rect">
            <a:avLst/>
          </a:prstGeom>
          <a:ln w="12700">
            <a:miter lim="400000"/>
          </a:ln>
        </p:spPr>
      </p:pic>
      <p:pic>
        <p:nvPicPr>
          <p:cNvPr id="3" name="Picture 2" descr="A helicopter and hot air balloon on the surface of the moon&#10;&#10;Description automatically generated">
            <a:extLst>
              <a:ext uri="{FF2B5EF4-FFF2-40B4-BE49-F238E27FC236}">
                <a16:creationId xmlns:a16="http://schemas.microsoft.com/office/drawing/2014/main" id="{F0360758-DEF2-A160-7957-A2B2D35AC75C}"/>
              </a:ext>
            </a:extLst>
          </p:cNvPr>
          <p:cNvPicPr>
            <a:picLocks noChangeAspect="1"/>
          </p:cNvPicPr>
          <p:nvPr userDrawn="1"/>
        </p:nvPicPr>
        <p:blipFill>
          <a:blip r:embed="rId3"/>
          <a:stretch>
            <a:fillRect/>
          </a:stretch>
        </p:blipFill>
        <p:spPr>
          <a:xfrm>
            <a:off x="0" y="0"/>
            <a:ext cx="12192000" cy="3938016"/>
          </a:xfrm>
          <a:prstGeom prst="rect">
            <a:avLst/>
          </a:prstGeom>
        </p:spPr>
      </p:pic>
      <p:pic>
        <p:nvPicPr>
          <p:cNvPr id="4" name="Image" descr="Image">
            <a:extLst>
              <a:ext uri="{FF2B5EF4-FFF2-40B4-BE49-F238E27FC236}">
                <a16:creationId xmlns:a16="http://schemas.microsoft.com/office/drawing/2014/main" id="{693AD8FF-A586-ECEF-C0C0-FDCD9271D6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2" name="Rectangle">
            <a:extLst>
              <a:ext uri="{FF2B5EF4-FFF2-40B4-BE49-F238E27FC236}">
                <a16:creationId xmlns:a16="http://schemas.microsoft.com/office/drawing/2014/main" id="{4717A6A6-2368-C3FA-BFAE-0DC30D3B2D50}"/>
              </a:ext>
            </a:extLst>
          </p:cNvPr>
          <p:cNvSpPr/>
          <p:nvPr userDrawn="1"/>
        </p:nvSpPr>
        <p:spPr>
          <a:xfrm rot="10800000">
            <a:off x="0" y="3900060"/>
            <a:ext cx="12192000" cy="75911"/>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Tree>
    <p:extLst>
      <p:ext uri="{BB962C8B-B14F-4D97-AF65-F5344CB8AC3E}">
        <p14:creationId xmlns:p14="http://schemas.microsoft.com/office/powerpoint/2010/main" val="2870688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One-Line Header">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solidFill>
                  <a:schemeClr val="tx1"/>
                </a:solidFill>
              </a:defRPr>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pic>
        <p:nvPicPr>
          <p:cNvPr id="9" name="Image" descr="Image">
            <a:extLst>
              <a:ext uri="{FF2B5EF4-FFF2-40B4-BE49-F238E27FC236}">
                <a16:creationId xmlns:a16="http://schemas.microsoft.com/office/drawing/2014/main" id="{CA70ADD0-C26B-951D-9A15-972940FA3D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11" name="Rectangle 10">
            <a:extLst>
              <a:ext uri="{FF2B5EF4-FFF2-40B4-BE49-F238E27FC236}">
                <a16:creationId xmlns:a16="http://schemas.microsoft.com/office/drawing/2014/main" id="{5C658EDC-07B7-3652-B965-7F52F71EA9AB}"/>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10" name="Rectangle">
            <a:extLst>
              <a:ext uri="{FF2B5EF4-FFF2-40B4-BE49-F238E27FC236}">
                <a16:creationId xmlns:a16="http://schemas.microsoft.com/office/drawing/2014/main" id="{EC20062E-27EE-1022-FA31-ECAC2D45283F}"/>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2" name="Text Placeholder 7">
            <a:extLst>
              <a:ext uri="{FF2B5EF4-FFF2-40B4-BE49-F238E27FC236}">
                <a16:creationId xmlns:a16="http://schemas.microsoft.com/office/drawing/2014/main" id="{3C7337B9-A0DE-51F3-9FC6-D7052D50AE7D}"/>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Tree>
    <p:extLst>
      <p:ext uri="{BB962C8B-B14F-4D97-AF65-F5344CB8AC3E}">
        <p14:creationId xmlns:p14="http://schemas.microsoft.com/office/powerpoint/2010/main" val="803800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Header+Text Placeholder">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solidFill>
                  <a:schemeClr val="tx1"/>
                </a:solidFill>
              </a:defRPr>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sp>
        <p:nvSpPr>
          <p:cNvPr id="3" name="Text Placeholder 2">
            <a:extLst>
              <a:ext uri="{FF2B5EF4-FFF2-40B4-BE49-F238E27FC236}">
                <a16:creationId xmlns:a16="http://schemas.microsoft.com/office/drawing/2014/main" id="{72F26A61-11FF-61AD-8FE7-B9EA4092BC9B}"/>
              </a:ext>
            </a:extLst>
          </p:cNvPr>
          <p:cNvSpPr>
            <a:spLocks noGrp="1"/>
          </p:cNvSpPr>
          <p:nvPr>
            <p:ph type="body" sz="quarter" idx="11" hasCustomPrompt="1"/>
          </p:nvPr>
        </p:nvSpPr>
        <p:spPr>
          <a:xfrm>
            <a:off x="548333" y="845902"/>
            <a:ext cx="11032455" cy="5812043"/>
          </a:xfrm>
          <a:prstGeom prst="rect">
            <a:avLst/>
          </a:prstGeom>
        </p:spPr>
        <p:txBody>
          <a:bodyPr/>
          <a:lstStyle>
            <a:lvl1pPr marL="342900" indent="-342900">
              <a:lnSpc>
                <a:spcPct val="100000"/>
              </a:lnSpc>
              <a:spcBef>
                <a:spcPts val="600"/>
              </a:spcBef>
              <a:buFont typeface="Arial" panose="020B0604020202020204" pitchFamily="34" charset="0"/>
              <a:buChar char="•"/>
              <a:defRPr sz="2000">
                <a:solidFill>
                  <a:schemeClr val="tx1"/>
                </a:solidFill>
              </a:defRPr>
            </a:lvl1pPr>
            <a:lvl2pPr marL="800100" indent="-342900">
              <a:lnSpc>
                <a:spcPct val="100000"/>
              </a:lnSpc>
              <a:buFont typeface="Arial" panose="020B0604020202020204" pitchFamily="34" charset="0"/>
              <a:buChar char="•"/>
              <a:defRPr sz="2000"/>
            </a:lvl2pPr>
            <a:lvl3pPr marL="1257300" indent="-342900">
              <a:buFont typeface="Arial" panose="020B0604020202020204" pitchFamily="34" charset="0"/>
              <a:buChar char="•"/>
              <a:defRPr sz="2000"/>
            </a:lvl3pPr>
            <a:lvl4pPr marL="1657350" indent="-285750">
              <a:buFont typeface="Arial" panose="020B0604020202020204" pitchFamily="34" charset="0"/>
              <a:buChar char="•"/>
              <a:defRPr sz="2000"/>
            </a:lvl4pPr>
            <a:lvl5pPr>
              <a:defRPr sz="2000"/>
            </a:lvl5pPr>
            <a:lvl6pPr>
              <a:defRPr sz="2000"/>
            </a:lvl6pPr>
            <a:lvl7pPr>
              <a:defRPr sz="2000"/>
            </a:lvl7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pic>
        <p:nvPicPr>
          <p:cNvPr id="9" name="Image" descr="Image">
            <a:extLst>
              <a:ext uri="{FF2B5EF4-FFF2-40B4-BE49-F238E27FC236}">
                <a16:creationId xmlns:a16="http://schemas.microsoft.com/office/drawing/2014/main" id="{5B57CD9E-AA24-2AA7-7E17-F917D6C494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10" name="Rectangle 9">
            <a:extLst>
              <a:ext uri="{FF2B5EF4-FFF2-40B4-BE49-F238E27FC236}">
                <a16:creationId xmlns:a16="http://schemas.microsoft.com/office/drawing/2014/main" id="{E36DD8EA-DF5C-7551-E706-7C1C89665E04}"/>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11" name="Rectangle">
            <a:extLst>
              <a:ext uri="{FF2B5EF4-FFF2-40B4-BE49-F238E27FC236}">
                <a16:creationId xmlns:a16="http://schemas.microsoft.com/office/drawing/2014/main" id="{134EFF59-0192-075E-36EC-43C19938C31C}"/>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2" name="Text Placeholder 7">
            <a:extLst>
              <a:ext uri="{FF2B5EF4-FFF2-40B4-BE49-F238E27FC236}">
                <a16:creationId xmlns:a16="http://schemas.microsoft.com/office/drawing/2014/main" id="{7E46D182-7F8A-699C-B0A4-A1DEAB6B7517}"/>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Tree>
    <p:extLst>
      <p:ext uri="{BB962C8B-B14F-4D97-AF65-F5344CB8AC3E}">
        <p14:creationId xmlns:p14="http://schemas.microsoft.com/office/powerpoint/2010/main" val="1759727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solidFill>
                  <a:schemeClr val="tx1"/>
                </a:solidFill>
              </a:defRPr>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cxnSp>
        <p:nvCxnSpPr>
          <p:cNvPr id="10" name="Straight Connector 9">
            <a:extLst>
              <a:ext uri="{FF2B5EF4-FFF2-40B4-BE49-F238E27FC236}">
                <a16:creationId xmlns:a16="http://schemas.microsoft.com/office/drawing/2014/main" id="{6F87F8BA-8451-0D01-4DB8-920A81203BBC}"/>
              </a:ext>
            </a:extLst>
          </p:cNvPr>
          <p:cNvCxnSpPr>
            <a:cxnSpLocks/>
          </p:cNvCxnSpPr>
          <p:nvPr userDrawn="1"/>
        </p:nvCxnSpPr>
        <p:spPr>
          <a:xfrm>
            <a:off x="6096000" y="699248"/>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877E783-62F2-B0BD-FE23-9F02C7EEA1F5}"/>
              </a:ext>
            </a:extLst>
          </p:cNvPr>
          <p:cNvSpPr>
            <a:spLocks noGrp="1"/>
          </p:cNvSpPr>
          <p:nvPr>
            <p:ph type="body" sz="quarter" idx="10" hasCustomPrompt="1"/>
          </p:nvPr>
        </p:nvSpPr>
        <p:spPr>
          <a:xfrm>
            <a:off x="548333" y="883778"/>
            <a:ext cx="4946067" cy="5621910"/>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800">
                <a:solidFill>
                  <a:schemeClr val="tx1"/>
                </a:solidFill>
              </a:defRPr>
            </a:lvl1pPr>
            <a:lvl2pPr marL="742950" indent="-285750">
              <a:buSzPct val="100000"/>
              <a:buFont typeface="Arial" panose="020B0604020202020204" pitchFamily="34" charset="0"/>
              <a:buChar char="•"/>
              <a:defRPr sz="1800"/>
            </a:lvl2pPr>
            <a:lvl3pPr>
              <a:defRPr sz="1800"/>
            </a:lvl3pPr>
            <a:lvl4pPr>
              <a:defRPr sz="1800"/>
            </a:lvl4pPr>
            <a:lvl5pPr>
              <a:defRPr sz="1800"/>
            </a:lvl5pPr>
            <a:lvl6pPr>
              <a:defRPr sz="18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19" name="Text Placeholder 2">
            <a:extLst>
              <a:ext uri="{FF2B5EF4-FFF2-40B4-BE49-F238E27FC236}">
                <a16:creationId xmlns:a16="http://schemas.microsoft.com/office/drawing/2014/main" id="{E8485262-6978-30FC-9EDC-1A583E96F3D4}"/>
              </a:ext>
            </a:extLst>
          </p:cNvPr>
          <p:cNvSpPr>
            <a:spLocks noGrp="1"/>
          </p:cNvSpPr>
          <p:nvPr>
            <p:ph type="body" sz="quarter" idx="13" hasCustomPrompt="1"/>
          </p:nvPr>
        </p:nvSpPr>
        <p:spPr>
          <a:xfrm>
            <a:off x="6396800" y="883778"/>
            <a:ext cx="4946067" cy="5621910"/>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
                <a:schemeClr val="tx1"/>
              </a:buClr>
              <a:buSzPct val="100000"/>
              <a:buFont typeface="Arial" panose="020B0604020202020204" pitchFamily="34" charset="0"/>
              <a:buChar char="•"/>
              <a:tabLst/>
              <a:defRPr sz="1800" b="0">
                <a:solidFill>
                  <a:schemeClr val="tx1"/>
                </a:solidFill>
              </a:defRPr>
            </a:lvl1pPr>
            <a:lvl2pPr marL="742950" indent="-285750">
              <a:buFont typeface="Arial" panose="020B0604020202020204" pitchFamily="34" charset="0"/>
              <a:buChar char="•"/>
              <a:defRPr sz="1800" b="0"/>
            </a:lvl2pPr>
            <a:lvl3pPr>
              <a:defRPr sz="1800"/>
            </a:lvl3pPr>
            <a:lvl4pPr>
              <a:defRPr sz="1800"/>
            </a:lvl4pPr>
            <a:lvl5pPr>
              <a:defRPr sz="1800"/>
            </a:lvl5pPr>
            <a:lvl6pPr>
              <a:defRPr sz="18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pic>
        <p:nvPicPr>
          <p:cNvPr id="11" name="Image" descr="Image">
            <a:extLst>
              <a:ext uri="{FF2B5EF4-FFF2-40B4-BE49-F238E27FC236}">
                <a16:creationId xmlns:a16="http://schemas.microsoft.com/office/drawing/2014/main" id="{06FDD3E5-2575-F497-B21A-E5B8313DAE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15" name="Rectangle 14">
            <a:extLst>
              <a:ext uri="{FF2B5EF4-FFF2-40B4-BE49-F238E27FC236}">
                <a16:creationId xmlns:a16="http://schemas.microsoft.com/office/drawing/2014/main" id="{09089AB1-1CEF-8EF0-0D6A-65C901ACE822}"/>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12" name="Rectangle">
            <a:extLst>
              <a:ext uri="{FF2B5EF4-FFF2-40B4-BE49-F238E27FC236}">
                <a16:creationId xmlns:a16="http://schemas.microsoft.com/office/drawing/2014/main" id="{5734BEC1-C8FD-6CD2-A1BF-BE0D2DCA499E}"/>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13" name="Text Placeholder 7">
            <a:extLst>
              <a:ext uri="{FF2B5EF4-FFF2-40B4-BE49-F238E27FC236}">
                <a16:creationId xmlns:a16="http://schemas.microsoft.com/office/drawing/2014/main" id="{F93AE3EB-4E3E-8D9F-A131-47C719DD1227}"/>
              </a:ext>
            </a:extLst>
          </p:cNvPr>
          <p:cNvSpPr txBox="1">
            <a:spLocks/>
          </p:cNvSpPr>
          <p:nvPr userDrawn="1"/>
        </p:nvSpPr>
        <p:spPr>
          <a:xfrm>
            <a:off x="8864165" y="0"/>
            <a:ext cx="3327835"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Tree>
    <p:extLst>
      <p:ext uri="{BB962C8B-B14F-4D97-AF65-F5344CB8AC3E}">
        <p14:creationId xmlns:p14="http://schemas.microsoft.com/office/powerpoint/2010/main" val="329965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Section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sp>
        <p:nvSpPr>
          <p:cNvPr id="3" name="Text Placeholder 2">
            <a:extLst>
              <a:ext uri="{FF2B5EF4-FFF2-40B4-BE49-F238E27FC236}">
                <a16:creationId xmlns:a16="http://schemas.microsoft.com/office/drawing/2014/main" id="{C877E783-62F2-B0BD-FE23-9F02C7EEA1F5}"/>
              </a:ext>
            </a:extLst>
          </p:cNvPr>
          <p:cNvSpPr>
            <a:spLocks noGrp="1"/>
          </p:cNvSpPr>
          <p:nvPr>
            <p:ph type="body" sz="quarter" idx="10" hasCustomPrompt="1"/>
          </p:nvPr>
        </p:nvSpPr>
        <p:spPr>
          <a:xfrm>
            <a:off x="548334" y="845902"/>
            <a:ext cx="3008658" cy="5439748"/>
          </a:xfrm>
          <a:prstGeom prst="rect">
            <a:avLst/>
          </a:prstGeom>
        </p:spPr>
        <p:txBody>
          <a:bodyPr/>
          <a:lstStyle>
            <a:lvl1pPr marL="0" marR="0" indent="0" algn="l" defTabSz="1219170" rtl="0" eaLnBrk="1" fontAlgn="auto" latinLnBrk="0" hangingPunct="1">
              <a:lnSpc>
                <a:spcPct val="100000"/>
              </a:lnSpc>
              <a:spcBef>
                <a:spcPts val="600"/>
              </a:spcBef>
              <a:spcAft>
                <a:spcPts val="0"/>
              </a:spcAft>
              <a:buClr>
                <a:srgbClr val="000000"/>
              </a:buClr>
              <a:buSzPct val="100000"/>
              <a:buFont typeface="Arial"/>
              <a:buNone/>
              <a:tabLst/>
              <a:defRPr sz="1600"/>
            </a:lvl1pPr>
            <a:lvl2pP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15" name="Text Placeholder 2">
            <a:extLst>
              <a:ext uri="{FF2B5EF4-FFF2-40B4-BE49-F238E27FC236}">
                <a16:creationId xmlns:a16="http://schemas.microsoft.com/office/drawing/2014/main" id="{6AE66C60-8635-3C76-5B21-8644619325CE}"/>
              </a:ext>
            </a:extLst>
          </p:cNvPr>
          <p:cNvSpPr>
            <a:spLocks noGrp="1"/>
          </p:cNvSpPr>
          <p:nvPr>
            <p:ph type="body" sz="quarter" idx="11" hasCustomPrompt="1"/>
          </p:nvPr>
        </p:nvSpPr>
        <p:spPr>
          <a:xfrm>
            <a:off x="4571009" y="845902"/>
            <a:ext cx="3049982" cy="5439750"/>
          </a:xfrm>
          <a:prstGeom prst="rect">
            <a:avLst/>
          </a:prstGeom>
        </p:spPr>
        <p:txBody>
          <a:bodyPr/>
          <a:lstStyle>
            <a:lvl1pPr marL="158747" marR="0" indent="-158747" algn="l" defTabSz="1219170" rtl="0" eaLnBrk="1" fontAlgn="auto" latinLnBrk="0" hangingPunct="1">
              <a:lnSpc>
                <a:spcPct val="100000"/>
              </a:lnSpc>
              <a:spcBef>
                <a:spcPts val="600"/>
              </a:spcBef>
              <a:spcAft>
                <a:spcPts val="0"/>
              </a:spcAft>
              <a:buClr>
                <a:srgbClr val="000000"/>
              </a:buClr>
              <a:buSzPct val="100000"/>
              <a:buFont typeface="Arial"/>
              <a:buChar char="•"/>
              <a:tabLst/>
              <a:defRPr sz="1600"/>
            </a:lvl1pPr>
            <a:lvl2pP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cxnSp>
        <p:nvCxnSpPr>
          <p:cNvPr id="11" name="Straight Connector 10">
            <a:extLst>
              <a:ext uri="{FF2B5EF4-FFF2-40B4-BE49-F238E27FC236}">
                <a16:creationId xmlns:a16="http://schemas.microsoft.com/office/drawing/2014/main" id="{A2450113-83BE-C97B-1611-5241C845E32D}"/>
              </a:ext>
            </a:extLst>
          </p:cNvPr>
          <p:cNvCxnSpPr>
            <a:cxnSpLocks/>
          </p:cNvCxnSpPr>
          <p:nvPr userDrawn="1"/>
        </p:nvCxnSpPr>
        <p:spPr>
          <a:xfrm>
            <a:off x="8128000" y="699248"/>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63C3EF-B31D-B69F-EF0B-3B8F4EF807DA}"/>
              </a:ext>
            </a:extLst>
          </p:cNvPr>
          <p:cNvCxnSpPr>
            <a:cxnSpLocks/>
          </p:cNvCxnSpPr>
          <p:nvPr userDrawn="1"/>
        </p:nvCxnSpPr>
        <p:spPr>
          <a:xfrm>
            <a:off x="4064000" y="699248"/>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9917AA18-BFB8-C4B8-D57F-E02C6252E765}"/>
              </a:ext>
            </a:extLst>
          </p:cNvPr>
          <p:cNvSpPr>
            <a:spLocks noGrp="1"/>
          </p:cNvSpPr>
          <p:nvPr>
            <p:ph type="body" sz="quarter" idx="12" hasCustomPrompt="1"/>
          </p:nvPr>
        </p:nvSpPr>
        <p:spPr>
          <a:xfrm>
            <a:off x="8635008" y="845902"/>
            <a:ext cx="3049982" cy="5439750"/>
          </a:xfrm>
          <a:prstGeom prst="rect">
            <a:avLst/>
          </a:prstGeom>
        </p:spPr>
        <p:txBody>
          <a:bodyPr/>
          <a:lstStyle>
            <a:lvl1pPr marL="158747" marR="0" indent="-158747" algn="l" defTabSz="1219170" rtl="0" eaLnBrk="1" fontAlgn="auto" latinLnBrk="0" hangingPunct="1">
              <a:lnSpc>
                <a:spcPct val="100000"/>
              </a:lnSpc>
              <a:spcBef>
                <a:spcPts val="600"/>
              </a:spcBef>
              <a:spcAft>
                <a:spcPts val="0"/>
              </a:spcAft>
              <a:buClr>
                <a:srgbClr val="000000"/>
              </a:buClr>
              <a:buSzPct val="100000"/>
              <a:buFont typeface="Arial"/>
              <a:buChar char="•"/>
              <a:tabLst/>
              <a:defRPr sz="1600"/>
            </a:lvl1pPr>
            <a:lvl2pP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pic>
        <p:nvPicPr>
          <p:cNvPr id="18" name="Image" descr="Image">
            <a:extLst>
              <a:ext uri="{FF2B5EF4-FFF2-40B4-BE49-F238E27FC236}">
                <a16:creationId xmlns:a16="http://schemas.microsoft.com/office/drawing/2014/main" id="{987356F7-2808-C298-C23B-110B7C433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19" name="Rectangle 18">
            <a:extLst>
              <a:ext uri="{FF2B5EF4-FFF2-40B4-BE49-F238E27FC236}">
                <a16:creationId xmlns:a16="http://schemas.microsoft.com/office/drawing/2014/main" id="{1998C331-8BA0-D39C-7219-F935A5E2249F}"/>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13" name="Rectangle">
            <a:extLst>
              <a:ext uri="{FF2B5EF4-FFF2-40B4-BE49-F238E27FC236}">
                <a16:creationId xmlns:a16="http://schemas.microsoft.com/office/drawing/2014/main" id="{75056EED-72E0-D556-11D3-C52BD3CBAEC5}"/>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20" name="Text Placeholder 7">
            <a:extLst>
              <a:ext uri="{FF2B5EF4-FFF2-40B4-BE49-F238E27FC236}">
                <a16:creationId xmlns:a16="http://schemas.microsoft.com/office/drawing/2014/main" id="{B476B5BD-D6DC-1A1C-DF36-36C3B7D81B05}"/>
              </a:ext>
            </a:extLst>
          </p:cNvPr>
          <p:cNvSpPr txBox="1">
            <a:spLocks/>
          </p:cNvSpPr>
          <p:nvPr userDrawn="1"/>
        </p:nvSpPr>
        <p:spPr>
          <a:xfrm>
            <a:off x="8864165" y="0"/>
            <a:ext cx="3327835"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Tree>
    <p:extLst>
      <p:ext uri="{BB962C8B-B14F-4D97-AF65-F5344CB8AC3E}">
        <p14:creationId xmlns:p14="http://schemas.microsoft.com/office/powerpoint/2010/main" val="1554783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adrant">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sp>
        <p:nvSpPr>
          <p:cNvPr id="3" name="Text Placeholder 2">
            <a:extLst>
              <a:ext uri="{FF2B5EF4-FFF2-40B4-BE49-F238E27FC236}">
                <a16:creationId xmlns:a16="http://schemas.microsoft.com/office/drawing/2014/main" id="{C877E783-62F2-B0BD-FE23-9F02C7EEA1F5}"/>
              </a:ext>
            </a:extLst>
          </p:cNvPr>
          <p:cNvSpPr>
            <a:spLocks noGrp="1"/>
          </p:cNvSpPr>
          <p:nvPr>
            <p:ph type="body" sz="quarter" idx="10" hasCustomPrompt="1"/>
          </p:nvPr>
        </p:nvSpPr>
        <p:spPr>
          <a:xfrm>
            <a:off x="548333" y="845902"/>
            <a:ext cx="5036960" cy="258309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a:solidFill>
                  <a:schemeClr val="tx1"/>
                </a:solidFill>
              </a:defRPr>
            </a:lvl1pPr>
            <a:lvl2pPr marL="742950" indent="-285750">
              <a:buFont typeface="Arial" panose="020B0604020202020204" pitchFamily="34" charset="0"/>
              <a:buChar cha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cxnSp>
        <p:nvCxnSpPr>
          <p:cNvPr id="18" name="Straight Connector 17">
            <a:extLst>
              <a:ext uri="{FF2B5EF4-FFF2-40B4-BE49-F238E27FC236}">
                <a16:creationId xmlns:a16="http://schemas.microsoft.com/office/drawing/2014/main" id="{2F840802-58AA-2BF0-31F8-0B44E8F45A92}"/>
              </a:ext>
            </a:extLst>
          </p:cNvPr>
          <p:cNvCxnSpPr>
            <a:cxnSpLocks/>
          </p:cNvCxnSpPr>
          <p:nvPr userDrawn="1"/>
        </p:nvCxnSpPr>
        <p:spPr>
          <a:xfrm>
            <a:off x="5948517" y="699248"/>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1E417D2-6E24-FF59-1473-A81275CE5C13}"/>
              </a:ext>
            </a:extLst>
          </p:cNvPr>
          <p:cNvCxnSpPr>
            <a:cxnSpLocks/>
          </p:cNvCxnSpPr>
          <p:nvPr userDrawn="1"/>
        </p:nvCxnSpPr>
        <p:spPr>
          <a:xfrm>
            <a:off x="400851" y="3602468"/>
            <a:ext cx="11095332"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17E18FB3-7015-EBA2-E9A2-ED07B50745D8}"/>
              </a:ext>
            </a:extLst>
          </p:cNvPr>
          <p:cNvSpPr>
            <a:spLocks noGrp="1"/>
          </p:cNvSpPr>
          <p:nvPr>
            <p:ph type="body" sz="quarter" idx="17" hasCustomPrompt="1"/>
          </p:nvPr>
        </p:nvSpPr>
        <p:spPr>
          <a:xfrm>
            <a:off x="6306412" y="845902"/>
            <a:ext cx="5036456" cy="258309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a:solidFill>
                  <a:schemeClr val="tx1"/>
                </a:solidFill>
              </a:defRPr>
            </a:lvl1pPr>
            <a:lvl2pP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pic>
        <p:nvPicPr>
          <p:cNvPr id="21" name="Image" descr="Image">
            <a:extLst>
              <a:ext uri="{FF2B5EF4-FFF2-40B4-BE49-F238E27FC236}">
                <a16:creationId xmlns:a16="http://schemas.microsoft.com/office/drawing/2014/main" id="{F750CB8A-A542-213B-5A0B-E8AEE6029E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22" name="Rectangle 21">
            <a:extLst>
              <a:ext uri="{FF2B5EF4-FFF2-40B4-BE49-F238E27FC236}">
                <a16:creationId xmlns:a16="http://schemas.microsoft.com/office/drawing/2014/main" id="{8A6EB7B8-1C6A-61A5-E419-697A60CDC76E}"/>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23" name="Rectangle">
            <a:extLst>
              <a:ext uri="{FF2B5EF4-FFF2-40B4-BE49-F238E27FC236}">
                <a16:creationId xmlns:a16="http://schemas.microsoft.com/office/drawing/2014/main" id="{83F40F32-2908-6721-0D63-A4DE0F8DCA5D}"/>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24" name="Text Placeholder 7">
            <a:extLst>
              <a:ext uri="{FF2B5EF4-FFF2-40B4-BE49-F238E27FC236}">
                <a16:creationId xmlns:a16="http://schemas.microsoft.com/office/drawing/2014/main" id="{3422DC0C-2A3D-3FE8-1432-CEFF122A74A0}"/>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
        <p:nvSpPr>
          <p:cNvPr id="2" name="Text Placeholder 2">
            <a:extLst>
              <a:ext uri="{FF2B5EF4-FFF2-40B4-BE49-F238E27FC236}">
                <a16:creationId xmlns:a16="http://schemas.microsoft.com/office/drawing/2014/main" id="{FF2FF035-61E9-7460-6458-4DCD083577BE}"/>
              </a:ext>
            </a:extLst>
          </p:cNvPr>
          <p:cNvSpPr>
            <a:spLocks noGrp="1"/>
          </p:cNvSpPr>
          <p:nvPr>
            <p:ph type="body" sz="quarter" idx="18" hasCustomPrompt="1"/>
          </p:nvPr>
        </p:nvSpPr>
        <p:spPr>
          <a:xfrm>
            <a:off x="534155" y="3838659"/>
            <a:ext cx="5036960" cy="258309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a:solidFill>
                  <a:schemeClr val="tx1"/>
                </a:solidFill>
              </a:defRPr>
            </a:lvl1pPr>
            <a:lvl2pPr marL="742950" indent="-285750">
              <a:buFont typeface="Arial" panose="020B0604020202020204" pitchFamily="34" charset="0"/>
              <a:buChar cha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4" name="Text Placeholder 2">
            <a:extLst>
              <a:ext uri="{FF2B5EF4-FFF2-40B4-BE49-F238E27FC236}">
                <a16:creationId xmlns:a16="http://schemas.microsoft.com/office/drawing/2014/main" id="{FAD60346-9A6C-2D7E-E77A-EAEA741B2F3C}"/>
              </a:ext>
            </a:extLst>
          </p:cNvPr>
          <p:cNvSpPr>
            <a:spLocks noGrp="1"/>
          </p:cNvSpPr>
          <p:nvPr>
            <p:ph type="body" sz="quarter" idx="19" hasCustomPrompt="1"/>
          </p:nvPr>
        </p:nvSpPr>
        <p:spPr>
          <a:xfrm>
            <a:off x="6305908" y="3838659"/>
            <a:ext cx="5036960" cy="258309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a:solidFill>
                  <a:schemeClr val="tx1"/>
                </a:solidFill>
              </a:defRPr>
            </a:lvl1pPr>
            <a:lvl2pPr marL="742950" indent="-285750">
              <a:buFont typeface="Arial" panose="020B0604020202020204" pitchFamily="34" charset="0"/>
              <a:buChar cha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Tree>
    <p:extLst>
      <p:ext uri="{BB962C8B-B14F-4D97-AF65-F5344CB8AC3E}">
        <p14:creationId xmlns:p14="http://schemas.microsoft.com/office/powerpoint/2010/main" val="8154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Sections_Left Divide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cxnSp>
        <p:nvCxnSpPr>
          <p:cNvPr id="18" name="Straight Connector 17">
            <a:extLst>
              <a:ext uri="{FF2B5EF4-FFF2-40B4-BE49-F238E27FC236}">
                <a16:creationId xmlns:a16="http://schemas.microsoft.com/office/drawing/2014/main" id="{2F840802-58AA-2BF0-31F8-0B44E8F45A92}"/>
              </a:ext>
            </a:extLst>
          </p:cNvPr>
          <p:cNvCxnSpPr>
            <a:cxnSpLocks/>
          </p:cNvCxnSpPr>
          <p:nvPr userDrawn="1"/>
        </p:nvCxnSpPr>
        <p:spPr>
          <a:xfrm>
            <a:off x="5966214" y="699248"/>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193DBB-611F-FD66-1C3F-824E9716C604}"/>
              </a:ext>
            </a:extLst>
          </p:cNvPr>
          <p:cNvCxnSpPr>
            <a:cxnSpLocks/>
          </p:cNvCxnSpPr>
          <p:nvPr userDrawn="1"/>
        </p:nvCxnSpPr>
        <p:spPr>
          <a:xfrm>
            <a:off x="418548" y="3602468"/>
            <a:ext cx="5547666"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763F445-9CF5-F5F2-B420-68C6EAD2DE59}"/>
              </a:ext>
            </a:extLst>
          </p:cNvPr>
          <p:cNvSpPr>
            <a:spLocks noGrp="1"/>
          </p:cNvSpPr>
          <p:nvPr>
            <p:ph type="body" sz="quarter" idx="14" hasCustomPrompt="1"/>
          </p:nvPr>
        </p:nvSpPr>
        <p:spPr>
          <a:xfrm>
            <a:off x="6194056" y="845902"/>
            <a:ext cx="5148811" cy="565978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
                <a:srgbClr val="000000"/>
              </a:buClr>
              <a:buSzPct val="80000"/>
              <a:buFont typeface="Arial" panose="020B0604020202020204" pitchFamily="34" charset="0"/>
              <a:buChar char="•"/>
              <a:tabLst/>
              <a:defRPr sz="1600">
                <a:solidFill>
                  <a:schemeClr val="tx1"/>
                </a:solidFill>
              </a:defRPr>
            </a:lvl1pPr>
            <a:lvl2pP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pic>
        <p:nvPicPr>
          <p:cNvPr id="15" name="Image" descr="Image">
            <a:extLst>
              <a:ext uri="{FF2B5EF4-FFF2-40B4-BE49-F238E27FC236}">
                <a16:creationId xmlns:a16="http://schemas.microsoft.com/office/drawing/2014/main" id="{716FC380-6D7A-16FB-367A-E3186DBD76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19" name="Rectangle 18">
            <a:extLst>
              <a:ext uri="{FF2B5EF4-FFF2-40B4-BE49-F238E27FC236}">
                <a16:creationId xmlns:a16="http://schemas.microsoft.com/office/drawing/2014/main" id="{A2C93982-C642-CCE9-D3E0-5465069A1629}"/>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13" name="Rectangle">
            <a:extLst>
              <a:ext uri="{FF2B5EF4-FFF2-40B4-BE49-F238E27FC236}">
                <a16:creationId xmlns:a16="http://schemas.microsoft.com/office/drawing/2014/main" id="{D4DD127E-97F3-8EF0-C612-735E9992307B}"/>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22" name="Text Placeholder 7">
            <a:extLst>
              <a:ext uri="{FF2B5EF4-FFF2-40B4-BE49-F238E27FC236}">
                <a16:creationId xmlns:a16="http://schemas.microsoft.com/office/drawing/2014/main" id="{1961D422-109B-0B85-CE7E-24CB78E87E64}"/>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
        <p:nvSpPr>
          <p:cNvPr id="2" name="Text Placeholder 2">
            <a:extLst>
              <a:ext uri="{FF2B5EF4-FFF2-40B4-BE49-F238E27FC236}">
                <a16:creationId xmlns:a16="http://schemas.microsoft.com/office/drawing/2014/main" id="{B710193E-F8AD-44FA-ED55-659A4984919B}"/>
              </a:ext>
            </a:extLst>
          </p:cNvPr>
          <p:cNvSpPr>
            <a:spLocks noGrp="1"/>
          </p:cNvSpPr>
          <p:nvPr>
            <p:ph type="body" sz="quarter" idx="10" hasCustomPrompt="1"/>
          </p:nvPr>
        </p:nvSpPr>
        <p:spPr>
          <a:xfrm>
            <a:off x="673901" y="851505"/>
            <a:ext cx="5036960" cy="258309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a:solidFill>
                  <a:schemeClr val="tx1"/>
                </a:solidFill>
              </a:defRPr>
            </a:lvl1pPr>
            <a:lvl2pPr marL="742950" indent="-285750">
              <a:buFont typeface="Arial" panose="020B0604020202020204" pitchFamily="34" charset="0"/>
              <a:buChar cha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3" name="Text Placeholder 2">
            <a:extLst>
              <a:ext uri="{FF2B5EF4-FFF2-40B4-BE49-F238E27FC236}">
                <a16:creationId xmlns:a16="http://schemas.microsoft.com/office/drawing/2014/main" id="{F8607EF0-06FD-D056-2392-FF43690A5D15}"/>
              </a:ext>
            </a:extLst>
          </p:cNvPr>
          <p:cNvSpPr>
            <a:spLocks noGrp="1"/>
          </p:cNvSpPr>
          <p:nvPr>
            <p:ph type="body" sz="quarter" idx="15" hasCustomPrompt="1"/>
          </p:nvPr>
        </p:nvSpPr>
        <p:spPr>
          <a:xfrm>
            <a:off x="673901" y="3805527"/>
            <a:ext cx="5036960" cy="258309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a:solidFill>
                  <a:schemeClr val="tx1"/>
                </a:solidFill>
              </a:defRPr>
            </a:lvl1pPr>
            <a:lvl2pPr marL="742950" indent="-285750">
              <a:buFont typeface="Arial" panose="020B0604020202020204" pitchFamily="34" charset="0"/>
              <a:buChar cha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Tree>
    <p:extLst>
      <p:ext uri="{BB962C8B-B14F-4D97-AF65-F5344CB8AC3E}">
        <p14:creationId xmlns:p14="http://schemas.microsoft.com/office/powerpoint/2010/main" val="1446480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ree Sections_Right Divide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F99A813-7772-E0A6-7105-52C3B074B525}"/>
              </a:ext>
            </a:extLst>
          </p:cNvPr>
          <p:cNvSpPr>
            <a:spLocks noGrp="1"/>
          </p:cNvSpPr>
          <p:nvPr>
            <p:ph type="title"/>
          </p:nvPr>
        </p:nvSpPr>
        <p:spPr>
          <a:xfrm>
            <a:off x="276352" y="146654"/>
            <a:ext cx="11304437" cy="552594"/>
          </a:xfrm>
          <a:prstGeom prst="rect">
            <a:avLst/>
          </a:prstGeom>
        </p:spPr>
        <p:txBody>
          <a:bodyPr/>
          <a:lstStyle>
            <a:lvl1pPr>
              <a:defRPr sz="2800" b="1">
                <a:solidFill>
                  <a:schemeClr val="tx1"/>
                </a:solidFill>
              </a:defRPr>
            </a:lvl1pPr>
          </a:lstStyle>
          <a:p>
            <a:endParaRPr lang="en-US" dirty="0"/>
          </a:p>
        </p:txBody>
      </p:sp>
      <p:sp>
        <p:nvSpPr>
          <p:cNvPr id="14" name="Slide Number Placeholder 9">
            <a:extLst>
              <a:ext uri="{FF2B5EF4-FFF2-40B4-BE49-F238E27FC236}">
                <a16:creationId xmlns:a16="http://schemas.microsoft.com/office/drawing/2014/main" id="{6F1B9277-2F6A-E991-DA00-209F8F88E437}"/>
              </a:ext>
            </a:extLst>
          </p:cNvPr>
          <p:cNvSpPr>
            <a:spLocks noGrp="1"/>
          </p:cNvSpPr>
          <p:nvPr>
            <p:ph type="sldNum" sz="quarter" idx="4"/>
          </p:nvPr>
        </p:nvSpPr>
        <p:spPr>
          <a:xfrm>
            <a:off x="95936" y="6356350"/>
            <a:ext cx="581883" cy="365125"/>
          </a:xfrm>
          <a:prstGeom prst="rect">
            <a:avLst/>
          </a:prstGeom>
        </p:spPr>
        <p:txBody>
          <a:bodyPr vert="horz" lIns="91440" tIns="45720" rIns="91440" bIns="45720" rtlCol="0" anchor="ctr"/>
          <a:lstStyle>
            <a:lvl1pPr algn="r">
              <a:defRPr sz="800">
                <a:solidFill>
                  <a:schemeClr val="bg2">
                    <a:lumMod val="50000"/>
                  </a:schemeClr>
                </a:solidFill>
              </a:defRPr>
            </a:lvl1pPr>
          </a:lstStyle>
          <a:p>
            <a:fld id="{B663B20E-BB91-0747-ABA2-F196DA2D2D67}" type="slidenum">
              <a:rPr lang="en-US" smtClean="0"/>
              <a:pPr/>
              <a:t>‹#›</a:t>
            </a:fld>
            <a:endParaRPr lang="en-US"/>
          </a:p>
        </p:txBody>
      </p:sp>
      <p:cxnSp>
        <p:nvCxnSpPr>
          <p:cNvPr id="17" name="Google Shape;63;p16">
            <a:extLst>
              <a:ext uri="{FF2B5EF4-FFF2-40B4-BE49-F238E27FC236}">
                <a16:creationId xmlns:a16="http://schemas.microsoft.com/office/drawing/2014/main" id="{46681A27-2EB7-0774-F34F-CD2C130AF1B3}"/>
              </a:ext>
            </a:extLst>
          </p:cNvPr>
          <p:cNvCxnSpPr/>
          <p:nvPr userDrawn="1"/>
        </p:nvCxnSpPr>
        <p:spPr>
          <a:xfrm>
            <a:off x="377824" y="731520"/>
            <a:ext cx="650024" cy="0"/>
          </a:xfrm>
          <a:prstGeom prst="straightConnector1">
            <a:avLst/>
          </a:prstGeom>
          <a:noFill/>
          <a:ln w="31750" cap="flat" cmpd="sng">
            <a:solidFill>
              <a:srgbClr val="D85B14"/>
            </a:solidFill>
            <a:prstDash val="solid"/>
            <a:round/>
            <a:headEnd type="none" w="sm" len="sm"/>
            <a:tailEnd type="none" w="sm" len="sm"/>
          </a:ln>
        </p:spPr>
      </p:cxnSp>
      <p:cxnSp>
        <p:nvCxnSpPr>
          <p:cNvPr id="18" name="Straight Connector 17">
            <a:extLst>
              <a:ext uri="{FF2B5EF4-FFF2-40B4-BE49-F238E27FC236}">
                <a16:creationId xmlns:a16="http://schemas.microsoft.com/office/drawing/2014/main" id="{2F840802-58AA-2BF0-31F8-0B44E8F45A92}"/>
              </a:ext>
            </a:extLst>
          </p:cNvPr>
          <p:cNvCxnSpPr>
            <a:cxnSpLocks/>
          </p:cNvCxnSpPr>
          <p:nvPr userDrawn="1"/>
        </p:nvCxnSpPr>
        <p:spPr>
          <a:xfrm>
            <a:off x="5954415" y="731520"/>
            <a:ext cx="0" cy="580644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DA478D-1AEF-3E44-AB99-B7D940164F42}"/>
              </a:ext>
            </a:extLst>
          </p:cNvPr>
          <p:cNvCxnSpPr>
            <a:cxnSpLocks/>
          </p:cNvCxnSpPr>
          <p:nvPr userDrawn="1"/>
        </p:nvCxnSpPr>
        <p:spPr>
          <a:xfrm>
            <a:off x="5954415" y="3634740"/>
            <a:ext cx="5547666"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Image" descr="Image">
            <a:extLst>
              <a:ext uri="{FF2B5EF4-FFF2-40B4-BE49-F238E27FC236}">
                <a16:creationId xmlns:a16="http://schemas.microsoft.com/office/drawing/2014/main" id="{B4C39CE6-C8C7-121D-ADE9-E9D1B11D67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38593" y="6526041"/>
            <a:ext cx="407923" cy="121631"/>
          </a:xfrm>
          <a:prstGeom prst="rect">
            <a:avLst/>
          </a:prstGeom>
          <a:ln w="12700">
            <a:miter lim="400000"/>
          </a:ln>
        </p:spPr>
      </p:pic>
      <p:sp>
        <p:nvSpPr>
          <p:cNvPr id="24" name="Rectangle 23">
            <a:extLst>
              <a:ext uri="{FF2B5EF4-FFF2-40B4-BE49-F238E27FC236}">
                <a16:creationId xmlns:a16="http://schemas.microsoft.com/office/drawing/2014/main" id="{AA95A4B2-9D7F-1CEB-DBBF-63B932F57413}"/>
              </a:ext>
            </a:extLst>
          </p:cNvPr>
          <p:cNvSpPr/>
          <p:nvPr userDrawn="1"/>
        </p:nvSpPr>
        <p:spPr>
          <a:xfrm>
            <a:off x="2042532" y="6657945"/>
            <a:ext cx="810693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i="0" kern="1200" dirty="0">
                <a:solidFill>
                  <a:schemeClr val="bg2">
                    <a:lumMod val="50000"/>
                  </a:schemeClr>
                </a:solidFill>
                <a:latin typeface="+mn-lt"/>
                <a:ea typeface="+mn-ea"/>
                <a:cs typeface="+mn-cs"/>
              </a:rPr>
              <a:t>Reviewed and determined not to contain CUI.</a:t>
            </a:r>
          </a:p>
        </p:txBody>
      </p:sp>
      <p:sp>
        <p:nvSpPr>
          <p:cNvPr id="13" name="Rectangle">
            <a:extLst>
              <a:ext uri="{FF2B5EF4-FFF2-40B4-BE49-F238E27FC236}">
                <a16:creationId xmlns:a16="http://schemas.microsoft.com/office/drawing/2014/main" id="{80D54E6A-00AB-AE36-C7AC-2C1B8661F163}"/>
              </a:ext>
            </a:extLst>
          </p:cNvPr>
          <p:cNvSpPr/>
          <p:nvPr userDrawn="1"/>
        </p:nvSpPr>
        <p:spPr>
          <a:xfrm rot="5400000">
            <a:off x="8698992" y="3364992"/>
            <a:ext cx="6858000" cy="128016"/>
          </a:xfrm>
          <a:prstGeom prst="rect">
            <a:avLst/>
          </a:prstGeom>
          <a:gradFill>
            <a:gsLst>
              <a:gs pos="0">
                <a:srgbClr val="D85B14"/>
              </a:gs>
              <a:gs pos="100000">
                <a:schemeClr val="accent1">
                  <a:lumMod val="50000"/>
                </a:schemeClr>
              </a:gs>
            </a:gsLst>
            <a:lin ang="13500000"/>
          </a:gradFill>
          <a:ln w="12700">
            <a:miter lim="400000"/>
          </a:ln>
        </p:spPr>
        <p:txBody>
          <a:bodyPr lIns="60960" tIns="60960" rIns="60960" bIns="60960" anchor="ctr"/>
          <a:lstStyle/>
          <a:p>
            <a:pPr defTabSz="609585">
              <a:defRPr sz="4900" spc="0">
                <a:solidFill>
                  <a:srgbClr val="FFFFFF"/>
                </a:solidFill>
                <a:latin typeface="Inter Regular"/>
                <a:ea typeface="Inter Regular"/>
                <a:cs typeface="Inter Regular"/>
                <a:sym typeface="Inter Regular"/>
              </a:defRPr>
            </a:pPr>
            <a:endParaRPr sz="2451"/>
          </a:p>
        </p:txBody>
      </p:sp>
      <p:sp>
        <p:nvSpPr>
          <p:cNvPr id="23" name="Text Placeholder 7">
            <a:extLst>
              <a:ext uri="{FF2B5EF4-FFF2-40B4-BE49-F238E27FC236}">
                <a16:creationId xmlns:a16="http://schemas.microsoft.com/office/drawing/2014/main" id="{1F68BA85-2882-23A1-8038-DADB06FBB821}"/>
              </a:ext>
            </a:extLst>
          </p:cNvPr>
          <p:cNvSpPr txBox="1">
            <a:spLocks/>
          </p:cNvSpPr>
          <p:nvPr userDrawn="1"/>
        </p:nvSpPr>
        <p:spPr>
          <a:xfrm>
            <a:off x="8864166" y="0"/>
            <a:ext cx="3327834" cy="230832"/>
          </a:xfrm>
          <a:prstGeom prst="rect">
            <a:avLst/>
          </a:prstGeom>
          <a:noFill/>
        </p:spPr>
        <p:txBody>
          <a:bodyPr wrap="none" lIns="0" tIns="91440" rIns="274320" bIns="0" anchor="ctr" anchorCtr="0">
            <a:spAutoFit/>
          </a:bodyPr>
          <a:lstStyle>
            <a:lvl1pPr marL="0" indent="0" algn="l" defTabSz="609585" rtl="0" eaLnBrk="1" latinLnBrk="0" hangingPunct="1">
              <a:lnSpc>
                <a:spcPct val="100000"/>
              </a:lnSpc>
              <a:spcBef>
                <a:spcPts val="251"/>
              </a:spcBef>
              <a:buSzTx/>
              <a:buFont typeface="Arial" panose="020B0604020202020204" pitchFamily="34" charset="0"/>
              <a:buNone/>
              <a:defRPr sz="1200" b="1" i="0" kern="120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spc="110" dirty="0">
                <a:gradFill>
                  <a:gsLst>
                    <a:gs pos="0">
                      <a:srgbClr val="D85B14"/>
                    </a:gs>
                    <a:gs pos="95000">
                      <a:schemeClr val="accent1">
                        <a:lumMod val="50000"/>
                      </a:schemeClr>
                    </a:gs>
                  </a:gsLst>
                  <a:lin ang="0" scaled="0"/>
                </a:gradFill>
                <a:latin typeface="Arial Black" panose="020B0604020202020204" pitchFamily="34" charset="0"/>
                <a:cs typeface="Arial Black" panose="020B0604020202020204" pitchFamily="34" charset="0"/>
              </a:rPr>
              <a:t>347 | MOBILITY AND ROBOTIC SYSTEMS</a:t>
            </a:r>
          </a:p>
        </p:txBody>
      </p:sp>
      <p:sp>
        <p:nvSpPr>
          <p:cNvPr id="2" name="Text Placeholder 2">
            <a:extLst>
              <a:ext uri="{FF2B5EF4-FFF2-40B4-BE49-F238E27FC236}">
                <a16:creationId xmlns:a16="http://schemas.microsoft.com/office/drawing/2014/main" id="{DDFC5BD7-1AFF-1BB6-57E1-B322783E8C3F}"/>
              </a:ext>
            </a:extLst>
          </p:cNvPr>
          <p:cNvSpPr>
            <a:spLocks noGrp="1"/>
          </p:cNvSpPr>
          <p:nvPr>
            <p:ph type="body" sz="quarter" idx="19" hasCustomPrompt="1"/>
          </p:nvPr>
        </p:nvSpPr>
        <p:spPr>
          <a:xfrm>
            <a:off x="6206136" y="831590"/>
            <a:ext cx="5036960" cy="258309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a:solidFill>
                  <a:schemeClr val="tx1"/>
                </a:solidFill>
              </a:defRPr>
            </a:lvl1pPr>
            <a:lvl2pPr marL="742950" indent="-285750">
              <a:buFont typeface="Arial" panose="020B0604020202020204" pitchFamily="34" charset="0"/>
              <a:buChar cha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3" name="Text Placeholder 2">
            <a:extLst>
              <a:ext uri="{FF2B5EF4-FFF2-40B4-BE49-F238E27FC236}">
                <a16:creationId xmlns:a16="http://schemas.microsoft.com/office/drawing/2014/main" id="{95E0FC7E-B599-2DBE-D7B1-6198828873A0}"/>
              </a:ext>
            </a:extLst>
          </p:cNvPr>
          <p:cNvSpPr>
            <a:spLocks noGrp="1"/>
          </p:cNvSpPr>
          <p:nvPr>
            <p:ph type="body" sz="quarter" idx="20" hasCustomPrompt="1"/>
          </p:nvPr>
        </p:nvSpPr>
        <p:spPr>
          <a:xfrm>
            <a:off x="6206136" y="3854794"/>
            <a:ext cx="5036960" cy="258309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Tx/>
              <a:buSzPct val="100000"/>
              <a:buFont typeface="Arial" panose="020B0604020202020204" pitchFamily="34" charset="0"/>
              <a:buChar char="•"/>
              <a:tabLst/>
              <a:defRPr sz="1600">
                <a:solidFill>
                  <a:schemeClr val="tx1"/>
                </a:solidFill>
              </a:defRPr>
            </a:lvl1pPr>
            <a:lvl2pPr marL="742950" indent="-285750">
              <a:buFont typeface="Arial" panose="020B0604020202020204" pitchFamily="34" charset="0"/>
              <a:buChar cha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
        <p:nvSpPr>
          <p:cNvPr id="4" name="Text Placeholder 2">
            <a:extLst>
              <a:ext uri="{FF2B5EF4-FFF2-40B4-BE49-F238E27FC236}">
                <a16:creationId xmlns:a16="http://schemas.microsoft.com/office/drawing/2014/main" id="{B5124EF1-45CA-7B49-CF3A-CE89BD7DCF8A}"/>
              </a:ext>
            </a:extLst>
          </p:cNvPr>
          <p:cNvSpPr>
            <a:spLocks noGrp="1"/>
          </p:cNvSpPr>
          <p:nvPr>
            <p:ph type="body" sz="quarter" idx="14" hasCustomPrompt="1"/>
          </p:nvPr>
        </p:nvSpPr>
        <p:spPr>
          <a:xfrm>
            <a:off x="524652" y="831590"/>
            <a:ext cx="5148811" cy="5659786"/>
          </a:xfrm>
          <a:prstGeom prst="rect">
            <a:avLst/>
          </a:prstGeom>
        </p:spPr>
        <p:txBody>
          <a:bodyPr/>
          <a:lstStyle>
            <a:lvl1pPr marL="285750" marR="0" indent="-285750" algn="l" defTabSz="1219170" rtl="0" eaLnBrk="1" fontAlgn="auto" latinLnBrk="0" hangingPunct="1">
              <a:lnSpc>
                <a:spcPct val="100000"/>
              </a:lnSpc>
              <a:spcBef>
                <a:spcPts val="600"/>
              </a:spcBef>
              <a:spcAft>
                <a:spcPts val="0"/>
              </a:spcAft>
              <a:buClr>
                <a:srgbClr val="000000"/>
              </a:buClr>
              <a:buSzPct val="80000"/>
              <a:buFont typeface="Arial" panose="020B0604020202020204" pitchFamily="34" charset="0"/>
              <a:buChar char="•"/>
              <a:tabLst/>
              <a:defRPr sz="1600">
                <a:solidFill>
                  <a:schemeClr val="tx1"/>
                </a:solidFill>
              </a:defRPr>
            </a:lvl1pPr>
            <a:lvl2pPr>
              <a:defRPr sz="1600"/>
            </a:lvl2pPr>
            <a:lvl3pPr>
              <a:defRPr sz="1600"/>
            </a:lvl3pPr>
            <a:lvl4pPr>
              <a:defRPr sz="1600"/>
            </a:lvl4pPr>
            <a:lvl5pPr>
              <a:defRPr sz="1600"/>
            </a:lvl5pPr>
            <a:lvl6pPr>
              <a:defRPr sz="1600"/>
            </a:lvl6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1"/>
            <a:r>
              <a:rPr lang="en-US" dirty="0"/>
              <a:t>Lorem</a:t>
            </a:r>
          </a:p>
          <a:p>
            <a:pPr lvl="2"/>
            <a:r>
              <a:rPr lang="en-US" dirty="0"/>
              <a:t>Lorem</a:t>
            </a:r>
          </a:p>
          <a:p>
            <a:pPr lvl="3"/>
            <a:r>
              <a:rPr lang="en-US" dirty="0"/>
              <a:t>Lorem</a:t>
            </a:r>
          </a:p>
          <a:p>
            <a:pPr lvl="4"/>
            <a:r>
              <a:rPr lang="en-US" dirty="0"/>
              <a:t>Lorem</a:t>
            </a:r>
          </a:p>
          <a:p>
            <a:pPr lvl="5"/>
            <a:r>
              <a:rPr lang="en-US" dirty="0"/>
              <a:t>Lorem</a:t>
            </a:r>
          </a:p>
        </p:txBody>
      </p:sp>
    </p:spTree>
    <p:extLst>
      <p:ext uri="{BB962C8B-B14F-4D97-AF65-F5344CB8AC3E}">
        <p14:creationId xmlns:p14="http://schemas.microsoft.com/office/powerpoint/2010/main" val="693424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158486"/>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49" r:id="rId3"/>
    <p:sldLayoutId id="2147483668" r:id="rId4"/>
    <p:sldLayoutId id="2147483656" r:id="rId5"/>
    <p:sldLayoutId id="2147483657" r:id="rId6"/>
    <p:sldLayoutId id="2147483658" r:id="rId7"/>
    <p:sldLayoutId id="2147483659" r:id="rId8"/>
    <p:sldLayoutId id="2147483660" r:id="rId9"/>
    <p:sldLayoutId id="2147483661" r:id="rId10"/>
    <p:sldLayoutId id="2147483662" r:id="rId11"/>
    <p:sldLayoutId id="2147483653" r:id="rId12"/>
    <p:sldLayoutId id="2147483664" r:id="rId13"/>
    <p:sldLayoutId id="2147483651" r:id="rId14"/>
    <p:sldLayoutId id="2147483650" r:id="rId15"/>
    <p:sldLayoutId id="2147483669"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arcs.center/campus-autonomous-robot-tours-cart/" TargetMode="External"/><Relationship Id="rId7" Type="http://schemas.openxmlformats.org/officeDocument/2006/relationships/image" Target="../media/image7.jpg"/><Relationship Id="rId2" Type="http://schemas.openxmlformats.org/officeDocument/2006/relationships/hyperlink" Target="https://arcs.center/" TargetMode="Externa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www.csun.edu/sites/default/files/%5BNov%2017%5D%20Final_LSAMP_symposium_2023.pdf" TargetMode="External"/><Relationship Id="rId4" Type="http://schemas.openxmlformats.org/officeDocument/2006/relationships/hyperlink" Target="https://www.linkedin.com/posts/college-of-engineering-and-computer-science-cecs_aiaa-aerospace-mechanical-activity-7181371068194988033-SSc_"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EEF9-DCDF-AA37-FC9D-90C645C08E80}"/>
              </a:ext>
            </a:extLst>
          </p:cNvPr>
          <p:cNvSpPr>
            <a:spLocks noGrp="1"/>
          </p:cNvSpPr>
          <p:nvPr>
            <p:ph type="title"/>
          </p:nvPr>
        </p:nvSpPr>
        <p:spPr>
          <a:xfrm>
            <a:off x="276352" y="5052946"/>
            <a:ext cx="11725148" cy="774288"/>
          </a:xfrm>
        </p:spPr>
        <p:txBody>
          <a:bodyPr/>
          <a:lstStyle/>
          <a:p>
            <a:r>
              <a:rPr lang="it-IT" sz="3600" dirty="0"/>
              <a:t>STA Camera Alignment Registration Frame (SCARF)</a:t>
            </a:r>
            <a:endParaRPr lang="en-US" sz="3600" dirty="0"/>
          </a:p>
        </p:txBody>
      </p:sp>
      <p:sp>
        <p:nvSpPr>
          <p:cNvPr id="3" name="Text Placeholder 2">
            <a:extLst>
              <a:ext uri="{FF2B5EF4-FFF2-40B4-BE49-F238E27FC236}">
                <a16:creationId xmlns:a16="http://schemas.microsoft.com/office/drawing/2014/main" id="{973D0B71-7C28-D501-D1D6-F70C9084B6DC}"/>
              </a:ext>
            </a:extLst>
          </p:cNvPr>
          <p:cNvSpPr>
            <a:spLocks noGrp="1"/>
          </p:cNvSpPr>
          <p:nvPr>
            <p:ph type="body" sz="quarter" idx="10"/>
          </p:nvPr>
        </p:nvSpPr>
        <p:spPr/>
        <p:txBody>
          <a:bodyPr/>
          <a:lstStyle/>
          <a:p>
            <a:r>
              <a:rPr lang="en-US" dirty="0"/>
              <a:t>Mars Sample Return – Sample Retrieval Lander – Sample Transfer Arm</a:t>
            </a:r>
          </a:p>
        </p:txBody>
      </p:sp>
      <p:sp>
        <p:nvSpPr>
          <p:cNvPr id="4" name="Text Placeholder 3">
            <a:extLst>
              <a:ext uri="{FF2B5EF4-FFF2-40B4-BE49-F238E27FC236}">
                <a16:creationId xmlns:a16="http://schemas.microsoft.com/office/drawing/2014/main" id="{3B189DBE-E75E-D469-B588-AA60607B762F}"/>
              </a:ext>
            </a:extLst>
          </p:cNvPr>
          <p:cNvSpPr>
            <a:spLocks noGrp="1"/>
          </p:cNvSpPr>
          <p:nvPr>
            <p:ph type="body" sz="quarter" idx="11"/>
          </p:nvPr>
        </p:nvSpPr>
        <p:spPr/>
        <p:txBody>
          <a:bodyPr/>
          <a:lstStyle/>
          <a:p>
            <a:r>
              <a:rPr lang="en-US" dirty="0"/>
              <a:t>Hariet Yousefi (347R) – JPL: Jet Propulsion Laboratory, California Institute of Technology</a:t>
            </a:r>
          </a:p>
          <a:p>
            <a:r>
              <a:rPr lang="en-US" dirty="0"/>
              <a:t>Mentor: Philip Bailey</a:t>
            </a:r>
          </a:p>
        </p:txBody>
      </p:sp>
      <p:sp>
        <p:nvSpPr>
          <p:cNvPr id="5" name="TextBox 4">
            <a:extLst>
              <a:ext uri="{FF2B5EF4-FFF2-40B4-BE49-F238E27FC236}">
                <a16:creationId xmlns:a16="http://schemas.microsoft.com/office/drawing/2014/main" id="{7D1E0E40-88DC-5984-7542-35A66669AA84}"/>
              </a:ext>
            </a:extLst>
          </p:cNvPr>
          <p:cNvSpPr txBox="1"/>
          <p:nvPr/>
        </p:nvSpPr>
        <p:spPr>
          <a:xfrm>
            <a:off x="3907279" y="6396335"/>
            <a:ext cx="3663698" cy="461665"/>
          </a:xfrm>
          <a:prstGeom prst="rect">
            <a:avLst/>
          </a:prstGeom>
          <a:noFill/>
        </p:spPr>
        <p:txBody>
          <a:bodyPr wrap="square" rtlCol="0">
            <a:spAutoFit/>
          </a:bodyPr>
          <a:lstStyle/>
          <a:p>
            <a:pPr algn="ctr"/>
            <a:r>
              <a:rPr lang="en-US" sz="800" b="0" i="0" dirty="0">
                <a:solidFill>
                  <a:schemeClr val="bg1"/>
                </a:solidFill>
                <a:effectLst/>
              </a:rPr>
              <a:t>Pre-Decisional Information – For Planning and Discussion Purposes Only</a:t>
            </a:r>
            <a:br>
              <a:rPr lang="en-US" sz="800" dirty="0">
                <a:solidFill>
                  <a:schemeClr val="bg1"/>
                </a:solidFill>
              </a:rPr>
            </a:br>
            <a:endParaRPr lang="en-US" sz="800" dirty="0">
              <a:solidFill>
                <a:schemeClr val="bg1"/>
              </a:solidFill>
            </a:endParaRPr>
          </a:p>
          <a:p>
            <a:pPr algn="ctr"/>
            <a:r>
              <a:rPr lang="en-US" sz="800" dirty="0">
                <a:solidFill>
                  <a:schemeClr val="bg1"/>
                </a:solidFill>
              </a:rPr>
              <a:t>Reviewed and determined not to contain CUI</a:t>
            </a:r>
          </a:p>
        </p:txBody>
      </p:sp>
      <p:sp>
        <p:nvSpPr>
          <p:cNvPr id="11" name="Rectangle 10">
            <a:extLst>
              <a:ext uri="{FF2B5EF4-FFF2-40B4-BE49-F238E27FC236}">
                <a16:creationId xmlns:a16="http://schemas.microsoft.com/office/drawing/2014/main" id="{6DA9FEC5-E8BD-8BD2-4A40-E8DD544BA34E}"/>
              </a:ext>
            </a:extLst>
          </p:cNvPr>
          <p:cNvSpPr/>
          <p:nvPr/>
        </p:nvSpPr>
        <p:spPr>
          <a:xfrm>
            <a:off x="11356464" y="6396335"/>
            <a:ext cx="754540" cy="38173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A black and white logo&#10;&#10;Description automatically generated">
            <a:extLst>
              <a:ext uri="{FF2B5EF4-FFF2-40B4-BE49-F238E27FC236}">
                <a16:creationId xmlns:a16="http://schemas.microsoft.com/office/drawing/2014/main" id="{FB79A0C9-A925-45C8-895C-4A292E532975}"/>
              </a:ext>
            </a:extLst>
          </p:cNvPr>
          <p:cNvPicPr>
            <a:picLocks noChangeAspect="1"/>
          </p:cNvPicPr>
          <p:nvPr/>
        </p:nvPicPr>
        <p:blipFill>
          <a:blip r:embed="rId2"/>
          <a:stretch>
            <a:fillRect/>
          </a:stretch>
        </p:blipFill>
        <p:spPr>
          <a:xfrm>
            <a:off x="8392657" y="5848814"/>
            <a:ext cx="3942151" cy="1095042"/>
          </a:xfrm>
          <a:prstGeom prst="rect">
            <a:avLst/>
          </a:prstGeom>
        </p:spPr>
      </p:pic>
    </p:spTree>
    <p:extLst>
      <p:ext uri="{BB962C8B-B14F-4D97-AF65-F5344CB8AC3E}">
        <p14:creationId xmlns:p14="http://schemas.microsoft.com/office/powerpoint/2010/main" val="961903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224-CD5F-61C9-7D6B-670A19972AC3}"/>
              </a:ext>
            </a:extLst>
          </p:cNvPr>
          <p:cNvSpPr>
            <a:spLocks noGrp="1"/>
          </p:cNvSpPr>
          <p:nvPr>
            <p:ph type="title"/>
          </p:nvPr>
        </p:nvSpPr>
        <p:spPr/>
        <p:txBody>
          <a:bodyPr/>
          <a:lstStyle/>
          <a:p>
            <a:r>
              <a:rPr lang="en-US" dirty="0"/>
              <a:t>2</a:t>
            </a:r>
            <a:r>
              <a:rPr lang="en-US" baseline="30000" dirty="0"/>
              <a:t>nd</a:t>
            </a:r>
            <a:r>
              <a:rPr lang="en-US" dirty="0"/>
              <a:t> Iteration</a:t>
            </a:r>
          </a:p>
        </p:txBody>
      </p:sp>
      <p:pic>
        <p:nvPicPr>
          <p:cNvPr id="3" name="setup_3_1">
            <a:hlinkClick r:id="" action="ppaction://media"/>
            <a:extLst>
              <a:ext uri="{FF2B5EF4-FFF2-40B4-BE49-F238E27FC236}">
                <a16:creationId xmlns:a16="http://schemas.microsoft.com/office/drawing/2014/main" id="{8F61876E-2E22-AC72-37CE-DBD5B9A16F5C}"/>
              </a:ext>
            </a:extLst>
          </p:cNvPr>
          <p:cNvPicPr>
            <a:picLocks noChangeAspect="1"/>
          </p:cNvPicPr>
          <p:nvPr>
            <a:videoFile r:link="rId1"/>
            <p:extLst>
              <p:ext uri="{DAA4B4D4-6D71-4841-9C94-3DE7FCFB9230}">
                <p14:media xmlns:p14="http://schemas.microsoft.com/office/powerpoint/2010/main" r:embed="rId2">
                  <p14:trim st="3453"/>
                </p14:media>
              </p:ext>
            </p:extLst>
          </p:nvPr>
        </p:nvPicPr>
        <p:blipFill>
          <a:blip r:embed="rId5"/>
          <a:stretch>
            <a:fillRect/>
          </a:stretch>
        </p:blipFill>
        <p:spPr>
          <a:xfrm>
            <a:off x="383018" y="1066728"/>
            <a:ext cx="9107905" cy="4724543"/>
          </a:xfrm>
          <a:prstGeom prst="rect">
            <a:avLst/>
          </a:prstGeom>
        </p:spPr>
      </p:pic>
      <p:sp>
        <p:nvSpPr>
          <p:cNvPr id="7" name="TextBox 6">
            <a:extLst>
              <a:ext uri="{FF2B5EF4-FFF2-40B4-BE49-F238E27FC236}">
                <a16:creationId xmlns:a16="http://schemas.microsoft.com/office/drawing/2014/main" id="{31DBA1B3-07B4-6678-E66E-8FA2D947C7EA}"/>
              </a:ext>
            </a:extLst>
          </p:cNvPr>
          <p:cNvSpPr txBox="1"/>
          <p:nvPr/>
        </p:nvSpPr>
        <p:spPr>
          <a:xfrm>
            <a:off x="9715501" y="1066728"/>
            <a:ext cx="21717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Linkage mount</a:t>
            </a:r>
          </a:p>
          <a:p>
            <a:r>
              <a:rPr lang="en-US" dirty="0"/>
              <a:t>(adjustable angle)</a:t>
            </a:r>
          </a:p>
          <a:p>
            <a:pPr marL="285750" indent="-285750">
              <a:buFont typeface="Arial" panose="020B0604020202020204" pitchFamily="34" charset="0"/>
              <a:buChar char="•"/>
            </a:pPr>
            <a:r>
              <a:rPr lang="en-US" dirty="0"/>
              <a:t>Carbon fiber horizontal and vertical arms</a:t>
            </a:r>
          </a:p>
          <a:p>
            <a:r>
              <a:rPr lang="en-US" dirty="0"/>
              <a:t>(structural base)</a:t>
            </a:r>
          </a:p>
          <a:p>
            <a:pPr marL="285750" indent="-285750">
              <a:buFont typeface="Arial" panose="020B0604020202020204" pitchFamily="34" charset="0"/>
              <a:buChar char="•"/>
            </a:pPr>
            <a:r>
              <a:rPr lang="en-US" dirty="0"/>
              <a:t>Coupled adjustable EE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FF0000"/>
                </a:solidFill>
              </a:rPr>
              <a:t>Preferred fixed angle</a:t>
            </a:r>
          </a:p>
          <a:p>
            <a:pPr marL="285750" indent="-285750">
              <a:buFont typeface="Arial" panose="020B0604020202020204" pitchFamily="34" charset="0"/>
              <a:buChar char="•"/>
            </a:pPr>
            <a:r>
              <a:rPr lang="en-US" dirty="0">
                <a:solidFill>
                  <a:srgbClr val="FF0000"/>
                </a:solidFill>
              </a:rPr>
              <a:t>Multiple components</a:t>
            </a:r>
          </a:p>
        </p:txBody>
      </p:sp>
    </p:spTree>
    <p:extLst>
      <p:ext uri="{BB962C8B-B14F-4D97-AF65-F5344CB8AC3E}">
        <p14:creationId xmlns:p14="http://schemas.microsoft.com/office/powerpoint/2010/main" val="237538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224-CD5F-61C9-7D6B-670A19972AC3}"/>
              </a:ext>
            </a:extLst>
          </p:cNvPr>
          <p:cNvSpPr>
            <a:spLocks noGrp="1"/>
          </p:cNvSpPr>
          <p:nvPr>
            <p:ph type="title"/>
          </p:nvPr>
        </p:nvSpPr>
        <p:spPr/>
        <p:txBody>
          <a:bodyPr/>
          <a:lstStyle/>
          <a:p>
            <a:r>
              <a:rPr lang="en-US" dirty="0"/>
              <a:t>3</a:t>
            </a:r>
            <a:r>
              <a:rPr lang="en-US" baseline="30000" dirty="0"/>
              <a:t>rd</a:t>
            </a:r>
            <a:r>
              <a:rPr lang="en-US" dirty="0"/>
              <a:t> Iteration</a:t>
            </a:r>
          </a:p>
        </p:txBody>
      </p:sp>
      <p:pic>
        <p:nvPicPr>
          <p:cNvPr id="4" name="setup_4_1">
            <a:hlinkClick r:id="" action="ppaction://media"/>
            <a:extLst>
              <a:ext uri="{FF2B5EF4-FFF2-40B4-BE49-F238E27FC236}">
                <a16:creationId xmlns:a16="http://schemas.microsoft.com/office/drawing/2014/main" id="{86DE5F83-0923-A72E-69C0-7109F9CF7B45}"/>
              </a:ext>
            </a:extLst>
          </p:cNvPr>
          <p:cNvPicPr>
            <a:picLocks noChangeAspect="1"/>
          </p:cNvPicPr>
          <p:nvPr>
            <a:videoFile r:link="rId1"/>
            <p:extLst>
              <p:ext uri="{DAA4B4D4-6D71-4841-9C94-3DE7FCFB9230}">
                <p14:media xmlns:p14="http://schemas.microsoft.com/office/powerpoint/2010/main" r:embed="rId2">
                  <p14:trim st="3399"/>
                </p14:media>
              </p:ext>
            </p:extLst>
          </p:nvPr>
        </p:nvPicPr>
        <p:blipFill>
          <a:blip r:embed="rId4"/>
          <a:stretch>
            <a:fillRect/>
          </a:stretch>
        </p:blipFill>
        <p:spPr>
          <a:xfrm>
            <a:off x="390524" y="1021633"/>
            <a:ext cx="9281770" cy="4814733"/>
          </a:xfrm>
          <a:prstGeom prst="rect">
            <a:avLst/>
          </a:prstGeom>
        </p:spPr>
      </p:pic>
      <p:sp>
        <p:nvSpPr>
          <p:cNvPr id="3" name="TextBox 2">
            <a:extLst>
              <a:ext uri="{FF2B5EF4-FFF2-40B4-BE49-F238E27FC236}">
                <a16:creationId xmlns:a16="http://schemas.microsoft.com/office/drawing/2014/main" id="{4D7F8E4F-4C0C-F0D3-3330-F0C0D2859D2E}"/>
              </a:ext>
            </a:extLst>
          </p:cNvPr>
          <p:cNvSpPr txBox="1"/>
          <p:nvPr/>
        </p:nvSpPr>
        <p:spPr>
          <a:xfrm>
            <a:off x="9915525" y="1021633"/>
            <a:ext cx="2000123" cy="3970318"/>
          </a:xfrm>
          <a:prstGeom prst="rect">
            <a:avLst/>
          </a:prstGeom>
          <a:noFill/>
        </p:spPr>
        <p:txBody>
          <a:bodyPr wrap="square" rtlCol="0">
            <a:spAutoFit/>
          </a:bodyPr>
          <a:lstStyle/>
          <a:p>
            <a:pPr marL="285750" indent="-285750">
              <a:buFont typeface="Arial" panose="020B0604020202020204" pitchFamily="34" charset="0"/>
              <a:buChar char="•"/>
            </a:pPr>
            <a:r>
              <a:rPr lang="en-US" dirty="0"/>
              <a:t>Y shaped 90 angle mount</a:t>
            </a:r>
          </a:p>
          <a:p>
            <a:r>
              <a:rPr lang="en-US" dirty="0"/>
              <a:t>(fixed angle)</a:t>
            </a:r>
          </a:p>
          <a:p>
            <a:pPr marL="285750" indent="-285750">
              <a:buFont typeface="Arial" panose="020B0604020202020204" pitchFamily="34" charset="0"/>
              <a:buChar char="•"/>
            </a:pPr>
            <a:r>
              <a:rPr lang="en-US" dirty="0"/>
              <a:t>1 inch T slots as horizontal arms</a:t>
            </a:r>
          </a:p>
          <a:p>
            <a:pPr marL="285750" indent="-285750">
              <a:buFont typeface="Arial" panose="020B0604020202020204" pitchFamily="34" charset="0"/>
              <a:buChar char="•"/>
            </a:pPr>
            <a:r>
              <a:rPr lang="en-US" dirty="0"/>
              <a:t>1 inch OD carbon fiber tubes as vertical arms</a:t>
            </a:r>
          </a:p>
          <a:p>
            <a:pPr marL="285750" indent="-285750">
              <a:buFont typeface="Arial" panose="020B0604020202020204" pitchFamily="34" charset="0"/>
              <a:buChar char="•"/>
            </a:pPr>
            <a:r>
              <a:rPr lang="en-US" dirty="0">
                <a:solidFill>
                  <a:srgbClr val="FF0000"/>
                </a:solidFill>
              </a:rPr>
              <a:t>Lighter assembly is preferred (360 rotation)</a:t>
            </a:r>
          </a:p>
        </p:txBody>
      </p:sp>
    </p:spTree>
    <p:extLst>
      <p:ext uri="{BB962C8B-B14F-4D97-AF65-F5344CB8AC3E}">
        <p14:creationId xmlns:p14="http://schemas.microsoft.com/office/powerpoint/2010/main" val="112607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ARF_ASSEMBLY">
            <a:hlinkClick r:id="" action="ppaction://media"/>
            <a:extLst>
              <a:ext uri="{FF2B5EF4-FFF2-40B4-BE49-F238E27FC236}">
                <a16:creationId xmlns:a16="http://schemas.microsoft.com/office/drawing/2014/main" id="{0BE0FBA3-B3C7-1971-D5F0-36CAF7CC97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1650" y="990600"/>
            <a:ext cx="8771373" cy="5126038"/>
          </a:xfrm>
          <a:prstGeom prst="rect">
            <a:avLst/>
          </a:prstGeom>
        </p:spPr>
      </p:pic>
      <p:sp>
        <p:nvSpPr>
          <p:cNvPr id="4" name="Title 1">
            <a:extLst>
              <a:ext uri="{FF2B5EF4-FFF2-40B4-BE49-F238E27FC236}">
                <a16:creationId xmlns:a16="http://schemas.microsoft.com/office/drawing/2014/main" id="{B504521D-E7F0-D224-22C0-2AE479F6F163}"/>
              </a:ext>
            </a:extLst>
          </p:cNvPr>
          <p:cNvSpPr>
            <a:spLocks noGrp="1"/>
          </p:cNvSpPr>
          <p:nvPr>
            <p:ph type="title"/>
          </p:nvPr>
        </p:nvSpPr>
        <p:spPr>
          <a:xfrm>
            <a:off x="276352" y="146654"/>
            <a:ext cx="11304437" cy="552594"/>
          </a:xfrm>
        </p:spPr>
        <p:txBody>
          <a:bodyPr/>
          <a:lstStyle/>
          <a:p>
            <a:r>
              <a:rPr lang="en-US" dirty="0"/>
              <a:t>Final Design</a:t>
            </a:r>
          </a:p>
        </p:txBody>
      </p:sp>
      <p:sp>
        <p:nvSpPr>
          <p:cNvPr id="5" name="TextBox 4">
            <a:extLst>
              <a:ext uri="{FF2B5EF4-FFF2-40B4-BE49-F238E27FC236}">
                <a16:creationId xmlns:a16="http://schemas.microsoft.com/office/drawing/2014/main" id="{01761022-834D-CDED-2747-3C6FC3D203D6}"/>
              </a:ext>
            </a:extLst>
          </p:cNvPr>
          <p:cNvSpPr txBox="1"/>
          <p:nvPr/>
        </p:nvSpPr>
        <p:spPr>
          <a:xfrm>
            <a:off x="9382125" y="978694"/>
            <a:ext cx="2743059" cy="3693319"/>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accent6">
                    <a:lumMod val="50000"/>
                  </a:schemeClr>
                </a:solidFill>
              </a:rPr>
              <a:t>Y Shaped  ¼ inch </a:t>
            </a:r>
          </a:p>
          <a:p>
            <a:r>
              <a:rPr lang="en-US" dirty="0">
                <a:solidFill>
                  <a:schemeClr val="accent6">
                    <a:lumMod val="50000"/>
                  </a:schemeClr>
                </a:solidFill>
              </a:rPr>
              <a:t>Plate manufactured by</a:t>
            </a:r>
          </a:p>
          <a:p>
            <a:r>
              <a:rPr lang="en-US" dirty="0">
                <a:solidFill>
                  <a:schemeClr val="accent6">
                    <a:lumMod val="50000"/>
                  </a:schemeClr>
                </a:solidFill>
              </a:rPr>
              <a:t> water jet</a:t>
            </a:r>
          </a:p>
          <a:p>
            <a:r>
              <a:rPr lang="en-US" dirty="0">
                <a:solidFill>
                  <a:schemeClr val="accent6">
                    <a:lumMod val="50000"/>
                  </a:schemeClr>
                </a:solidFill>
              </a:rPr>
              <a:t>Structural support </a:t>
            </a:r>
          </a:p>
          <a:p>
            <a:pPr marL="285750" indent="-285750">
              <a:buFont typeface="Arial" panose="020B0604020202020204" pitchFamily="34" charset="0"/>
              <a:buChar char="•"/>
            </a:pPr>
            <a:r>
              <a:rPr lang="en-US" dirty="0">
                <a:solidFill>
                  <a:schemeClr val="accent6">
                    <a:lumMod val="50000"/>
                  </a:schemeClr>
                </a:solidFill>
              </a:rPr>
              <a:t>2 (2”by 3” with ¼ inch </a:t>
            </a:r>
          </a:p>
          <a:p>
            <a:r>
              <a:rPr lang="en-US" dirty="0">
                <a:solidFill>
                  <a:schemeClr val="accent6">
                    <a:lumMod val="50000"/>
                  </a:schemeClr>
                </a:solidFill>
              </a:rPr>
              <a:t>Wall thickness </a:t>
            </a:r>
          </a:p>
          <a:p>
            <a:r>
              <a:rPr lang="en-US" dirty="0">
                <a:solidFill>
                  <a:schemeClr val="accent6">
                    <a:lumMod val="50000"/>
                  </a:schemeClr>
                </a:solidFill>
              </a:rPr>
              <a:t>angle brackets </a:t>
            </a:r>
          </a:p>
          <a:p>
            <a:pPr marL="285750" indent="-285750">
              <a:buFont typeface="Arial" panose="020B0604020202020204" pitchFamily="34" charset="0"/>
              <a:buChar char="•"/>
            </a:pPr>
            <a:r>
              <a:rPr lang="en-US" dirty="0">
                <a:solidFill>
                  <a:schemeClr val="accent6">
                    <a:lumMod val="50000"/>
                  </a:schemeClr>
                </a:solidFill>
              </a:rPr>
              <a:t>8020 components </a:t>
            </a:r>
          </a:p>
          <a:p>
            <a:pPr marL="285750" indent="-285750">
              <a:buFont typeface="Arial" panose="020B0604020202020204" pitchFamily="34" charset="0"/>
              <a:buChar char="•"/>
            </a:pPr>
            <a:r>
              <a:rPr lang="en-US" dirty="0">
                <a:solidFill>
                  <a:schemeClr val="accent6">
                    <a:lumMod val="50000"/>
                  </a:schemeClr>
                </a:solidFill>
              </a:rPr>
              <a:t>Comparable</a:t>
            </a:r>
          </a:p>
          <a:p>
            <a:r>
              <a:rPr lang="en-US" dirty="0">
                <a:solidFill>
                  <a:schemeClr val="accent6">
                    <a:lumMod val="50000"/>
                  </a:schemeClr>
                </a:solidFill>
              </a:rPr>
              <a:t> Light weight </a:t>
            </a:r>
          </a:p>
          <a:p>
            <a:pPr marL="285750" indent="-285750">
              <a:buFont typeface="Arial" panose="020B0604020202020204" pitchFamily="34" charset="0"/>
              <a:buChar char="•"/>
            </a:pPr>
            <a:r>
              <a:rPr lang="en-US" dirty="0">
                <a:solidFill>
                  <a:schemeClr val="accent6">
                    <a:lumMod val="50000"/>
                  </a:schemeClr>
                </a:solidFill>
              </a:rPr>
              <a:t>Fixed angle</a:t>
            </a:r>
          </a:p>
          <a:p>
            <a:pPr marL="285750" indent="-285750">
              <a:buFont typeface="Arial" panose="020B0604020202020204" pitchFamily="34" charset="0"/>
              <a:buChar char="•"/>
            </a:pPr>
            <a:r>
              <a:rPr lang="en-US" dirty="0">
                <a:solidFill>
                  <a:schemeClr val="accent6">
                    <a:lumMod val="50000"/>
                  </a:schemeClr>
                </a:solidFill>
              </a:rPr>
              <a:t>Match STA design</a:t>
            </a:r>
          </a:p>
          <a:p>
            <a:pPr marL="285750" indent="-285750">
              <a:buFont typeface="Arial" panose="020B0604020202020204" pitchFamily="34" charset="0"/>
              <a:buChar char="•"/>
            </a:pPr>
            <a:r>
              <a:rPr lang="en-US" dirty="0">
                <a:solidFill>
                  <a:schemeClr val="accent6">
                    <a:lumMod val="50000"/>
                  </a:schemeClr>
                </a:solidFill>
              </a:rPr>
              <a:t>Adjustable EE</a:t>
            </a:r>
          </a:p>
        </p:txBody>
      </p:sp>
    </p:spTree>
    <p:extLst>
      <p:ext uri="{BB962C8B-B14F-4D97-AF65-F5344CB8AC3E}">
        <p14:creationId xmlns:p14="http://schemas.microsoft.com/office/powerpoint/2010/main" val="7459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224-CD5F-61C9-7D6B-670A19972AC3}"/>
              </a:ext>
            </a:extLst>
          </p:cNvPr>
          <p:cNvSpPr>
            <a:spLocks noGrp="1"/>
          </p:cNvSpPr>
          <p:nvPr>
            <p:ph type="title"/>
          </p:nvPr>
        </p:nvSpPr>
        <p:spPr/>
        <p:txBody>
          <a:bodyPr/>
          <a:lstStyle/>
          <a:p>
            <a:r>
              <a:rPr lang="en-US" dirty="0"/>
              <a:t>Drawing and Order+ Manufacture</a:t>
            </a:r>
          </a:p>
        </p:txBody>
      </p:sp>
      <p:pic>
        <p:nvPicPr>
          <p:cNvPr id="4" name="Picture 3">
            <a:extLst>
              <a:ext uri="{FF2B5EF4-FFF2-40B4-BE49-F238E27FC236}">
                <a16:creationId xmlns:a16="http://schemas.microsoft.com/office/drawing/2014/main" id="{7AFE500B-0DD3-D7B9-34FD-6D2A7CE5EE51}"/>
              </a:ext>
            </a:extLst>
          </p:cNvPr>
          <p:cNvPicPr>
            <a:picLocks noChangeAspect="1"/>
          </p:cNvPicPr>
          <p:nvPr/>
        </p:nvPicPr>
        <p:blipFill>
          <a:blip r:embed="rId3"/>
          <a:stretch>
            <a:fillRect/>
          </a:stretch>
        </p:blipFill>
        <p:spPr>
          <a:xfrm>
            <a:off x="276352" y="1323975"/>
            <a:ext cx="5432600" cy="3976687"/>
          </a:xfrm>
          <a:prstGeom prst="rect">
            <a:avLst/>
          </a:prstGeom>
        </p:spPr>
      </p:pic>
      <p:pic>
        <p:nvPicPr>
          <p:cNvPr id="5" name="Picture 4" descr="A equipment in a room&#10;&#10;Description automatically generated">
            <a:extLst>
              <a:ext uri="{FF2B5EF4-FFF2-40B4-BE49-F238E27FC236}">
                <a16:creationId xmlns:a16="http://schemas.microsoft.com/office/drawing/2014/main" id="{702453C6-9BC9-65FB-2945-91F4D8838867}"/>
              </a:ext>
            </a:extLst>
          </p:cNvPr>
          <p:cNvPicPr>
            <a:picLocks noChangeAspect="1"/>
          </p:cNvPicPr>
          <p:nvPr/>
        </p:nvPicPr>
        <p:blipFill>
          <a:blip r:embed="rId4"/>
          <a:stretch>
            <a:fillRect/>
          </a:stretch>
        </p:blipFill>
        <p:spPr>
          <a:xfrm>
            <a:off x="6012259" y="1323975"/>
            <a:ext cx="5568530" cy="4858365"/>
          </a:xfrm>
          <a:prstGeom prst="rect">
            <a:avLst/>
          </a:prstGeom>
        </p:spPr>
      </p:pic>
    </p:spTree>
    <p:extLst>
      <p:ext uri="{BB962C8B-B14F-4D97-AF65-F5344CB8AC3E}">
        <p14:creationId xmlns:p14="http://schemas.microsoft.com/office/powerpoint/2010/main" val="1015217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1776-462A-5390-E1FA-D0328D15C4C7}"/>
              </a:ext>
            </a:extLst>
          </p:cNvPr>
          <p:cNvSpPr>
            <a:spLocks noGrp="1"/>
          </p:cNvSpPr>
          <p:nvPr>
            <p:ph type="title"/>
          </p:nvPr>
        </p:nvSpPr>
        <p:spPr>
          <a:xfrm>
            <a:off x="276352" y="232748"/>
            <a:ext cx="11304437" cy="552594"/>
          </a:xfrm>
        </p:spPr>
        <p:txBody>
          <a:bodyPr/>
          <a:lstStyle/>
          <a:p>
            <a:r>
              <a:rPr lang="en-US" dirty="0"/>
              <a:t>Future Work – Calibration/Ground Truth Capture Strategy</a:t>
            </a:r>
          </a:p>
        </p:txBody>
      </p:sp>
      <p:sp>
        <p:nvSpPr>
          <p:cNvPr id="9" name="Text Placeholder 1">
            <a:extLst>
              <a:ext uri="{FF2B5EF4-FFF2-40B4-BE49-F238E27FC236}">
                <a16:creationId xmlns:a16="http://schemas.microsoft.com/office/drawing/2014/main" id="{AEEEE988-87F2-68AE-364F-CCB021A6C03C}"/>
              </a:ext>
            </a:extLst>
          </p:cNvPr>
          <p:cNvSpPr txBox="1">
            <a:spLocks/>
          </p:cNvSpPr>
          <p:nvPr/>
        </p:nvSpPr>
        <p:spPr>
          <a:xfrm>
            <a:off x="329870" y="1018916"/>
            <a:ext cx="7162673" cy="273393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ym typeface="Wingdings" pitchFamily="2" charset="2"/>
              </a:rPr>
              <a:t>Calibration: By utilizing Vicon balls </a:t>
            </a:r>
          </a:p>
          <a:p>
            <a:r>
              <a:rPr lang="en-US" sz="2000" dirty="0">
                <a:sym typeface="Wingdings" pitchFamily="2" charset="2"/>
              </a:rPr>
              <a:t>When the location of the cameras are known </a:t>
            </a:r>
          </a:p>
          <a:p>
            <a:pPr lvl="1"/>
            <a:r>
              <a:rPr lang="en-US" sz="2000" dirty="0">
                <a:sym typeface="Wingdings" pitchFamily="2" charset="2"/>
              </a:rPr>
              <a:t>Measure the location of the OS by utilizing Vicon balls</a:t>
            </a:r>
          </a:p>
          <a:p>
            <a:r>
              <a:rPr lang="en-US" sz="2000" dirty="0">
                <a:sym typeface="Wingdings" pitchFamily="2" charset="2"/>
              </a:rPr>
              <a:t>Capture images of the icon balls with various test matrix ,then get the ground truth information of the SCARF relative to the station</a:t>
            </a:r>
          </a:p>
          <a:p>
            <a:endParaRPr lang="en-US" dirty="0">
              <a:sym typeface="Wingdings" pitchFamily="2" charset="2"/>
            </a:endParaRPr>
          </a:p>
          <a:p>
            <a:pPr marL="1828800" lvl="4" indent="0">
              <a:buNone/>
            </a:pPr>
            <a:r>
              <a:rPr lang="en-US" dirty="0">
                <a:sym typeface="Wingdings" pitchFamily="2" charset="2"/>
              </a:rPr>
              <a:t> </a:t>
            </a:r>
          </a:p>
          <a:p>
            <a:pPr lvl="3"/>
            <a:endParaRPr lang="en-US" dirty="0">
              <a:sym typeface="Wingdings" pitchFamily="2" charset="2"/>
            </a:endParaRPr>
          </a:p>
          <a:p>
            <a:pPr lvl="2"/>
            <a:endParaRPr lang="en-US" dirty="0"/>
          </a:p>
        </p:txBody>
      </p:sp>
      <p:pic>
        <p:nvPicPr>
          <p:cNvPr id="11" name="Picture 10" descr="A machine with a round hole in the center&#10;&#10;Description automatically generated">
            <a:extLst>
              <a:ext uri="{FF2B5EF4-FFF2-40B4-BE49-F238E27FC236}">
                <a16:creationId xmlns:a16="http://schemas.microsoft.com/office/drawing/2014/main" id="{429D95F4-4245-07B1-B3CD-C1280F6DAD43}"/>
              </a:ext>
            </a:extLst>
          </p:cNvPr>
          <p:cNvPicPr>
            <a:picLocks noChangeAspect="1"/>
          </p:cNvPicPr>
          <p:nvPr/>
        </p:nvPicPr>
        <p:blipFill>
          <a:blip r:embed="rId3"/>
          <a:stretch>
            <a:fillRect/>
          </a:stretch>
        </p:blipFill>
        <p:spPr>
          <a:xfrm>
            <a:off x="8610874" y="785342"/>
            <a:ext cx="3304774" cy="3125391"/>
          </a:xfrm>
          <a:prstGeom prst="rect">
            <a:avLst/>
          </a:prstGeom>
        </p:spPr>
      </p:pic>
      <p:pic>
        <p:nvPicPr>
          <p:cNvPr id="12" name="Picture 11">
            <a:extLst>
              <a:ext uri="{FF2B5EF4-FFF2-40B4-BE49-F238E27FC236}">
                <a16:creationId xmlns:a16="http://schemas.microsoft.com/office/drawing/2014/main" id="{156F29BD-63A1-A1EF-557B-0F9D8D89431C}"/>
              </a:ext>
            </a:extLst>
          </p:cNvPr>
          <p:cNvPicPr>
            <a:picLocks noChangeAspect="1"/>
          </p:cNvPicPr>
          <p:nvPr/>
        </p:nvPicPr>
        <p:blipFill>
          <a:blip r:embed="rId4"/>
          <a:stretch>
            <a:fillRect/>
          </a:stretch>
        </p:blipFill>
        <p:spPr>
          <a:xfrm>
            <a:off x="532597" y="3134322"/>
            <a:ext cx="4143898" cy="2953650"/>
          </a:xfrm>
          <a:prstGeom prst="rect">
            <a:avLst/>
          </a:prstGeom>
        </p:spPr>
      </p:pic>
      <p:pic>
        <p:nvPicPr>
          <p:cNvPr id="4" name="Picture 3" descr="A camera tripod with a yellow caution tape&#10;&#10;Description automatically generated">
            <a:extLst>
              <a:ext uri="{FF2B5EF4-FFF2-40B4-BE49-F238E27FC236}">
                <a16:creationId xmlns:a16="http://schemas.microsoft.com/office/drawing/2014/main" id="{B461C09F-82BA-2BFF-0CFF-D88F3E622AD1}"/>
              </a:ext>
            </a:extLst>
          </p:cNvPr>
          <p:cNvPicPr>
            <a:picLocks noChangeAspect="1"/>
          </p:cNvPicPr>
          <p:nvPr/>
        </p:nvPicPr>
        <p:blipFill>
          <a:blip r:embed="rId5"/>
          <a:stretch>
            <a:fillRect/>
          </a:stretch>
        </p:blipFill>
        <p:spPr>
          <a:xfrm>
            <a:off x="5164834" y="3134322"/>
            <a:ext cx="3465771" cy="3096220"/>
          </a:xfrm>
          <a:prstGeom prst="rect">
            <a:avLst/>
          </a:prstGeom>
        </p:spPr>
      </p:pic>
    </p:spTree>
    <p:extLst>
      <p:ext uri="{BB962C8B-B14F-4D97-AF65-F5344CB8AC3E}">
        <p14:creationId xmlns:p14="http://schemas.microsoft.com/office/powerpoint/2010/main" val="3899119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224-CD5F-61C9-7D6B-670A19972AC3}"/>
              </a:ext>
            </a:extLst>
          </p:cNvPr>
          <p:cNvSpPr>
            <a:spLocks noGrp="1"/>
          </p:cNvSpPr>
          <p:nvPr>
            <p:ph type="title"/>
          </p:nvPr>
        </p:nvSpPr>
        <p:spPr/>
        <p:txBody>
          <a:bodyPr/>
          <a:lstStyle/>
          <a:p>
            <a:r>
              <a:rPr lang="en-US" dirty="0"/>
              <a:t>Lessons Learned</a:t>
            </a:r>
          </a:p>
        </p:txBody>
      </p:sp>
      <p:sp>
        <p:nvSpPr>
          <p:cNvPr id="3" name="TextBox 2">
            <a:extLst>
              <a:ext uri="{FF2B5EF4-FFF2-40B4-BE49-F238E27FC236}">
                <a16:creationId xmlns:a16="http://schemas.microsoft.com/office/drawing/2014/main" id="{22F2E8E0-DAF9-6EC1-20AC-100AE72C083D}"/>
              </a:ext>
            </a:extLst>
          </p:cNvPr>
          <p:cNvSpPr txBox="1"/>
          <p:nvPr/>
        </p:nvSpPr>
        <p:spPr>
          <a:xfrm>
            <a:off x="276352" y="819150"/>
            <a:ext cx="5858618" cy="4093428"/>
          </a:xfrm>
          <a:prstGeom prst="rect">
            <a:avLst/>
          </a:prstGeom>
          <a:noFill/>
        </p:spPr>
        <p:txBody>
          <a:bodyPr wrap="square" rtlCol="0">
            <a:spAutoFit/>
          </a:bodyPr>
          <a:lstStyle/>
          <a:p>
            <a:pPr marL="342900" lvl="0" indent="-342900">
              <a:spcAft>
                <a:spcPts val="0"/>
              </a:spcAft>
              <a:buSzPts val="1000"/>
              <a:buFont typeface="Symbol" panose="05050102010706020507" pitchFamily="18" charset="2"/>
              <a:buChar char=""/>
              <a:tabLst>
                <a:tab pos="457200" algn="l"/>
              </a:tabLst>
            </a:pPr>
            <a:r>
              <a:rPr lang="en-US" sz="2000" b="1" dirty="0">
                <a:effectLst/>
                <a:latin typeface="Aptos" panose="020B0004020202020204" pitchFamily="34" charset="0"/>
                <a:cs typeface="Aptos" panose="020B0004020202020204" pitchFamily="34" charset="0"/>
              </a:rPr>
              <a:t>Iterative Design Process:</a:t>
            </a:r>
            <a:endParaRPr lang="en-US" sz="2000" dirty="0">
              <a:effectLst/>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Importance of continuous refinement to align with project objectives and manufacturing capabilities.</a:t>
            </a:r>
          </a:p>
          <a:p>
            <a:pPr marL="342900" lvl="0" indent="-342900">
              <a:spcAft>
                <a:spcPts val="0"/>
              </a:spcAft>
              <a:buSzPts val="1000"/>
              <a:buFont typeface="Symbol" panose="05050102010706020507" pitchFamily="18" charset="2"/>
              <a:buChar char=""/>
              <a:tabLst>
                <a:tab pos="457200" algn="l"/>
              </a:tabLst>
            </a:pPr>
            <a:r>
              <a:rPr lang="en-US" sz="2000" b="1" dirty="0">
                <a:effectLst/>
                <a:latin typeface="Aptos" panose="020B0004020202020204" pitchFamily="34" charset="0"/>
                <a:cs typeface="Aptos" panose="020B0004020202020204" pitchFamily="34" charset="0"/>
              </a:rPr>
              <a:t>Effective Communication:</a:t>
            </a:r>
            <a:endParaRPr lang="en-US" sz="2000" dirty="0">
              <a:effectLst/>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Incorporating feedback from senior engineers in design iterations.</a:t>
            </a:r>
          </a:p>
          <a:p>
            <a:pPr marL="342900" lvl="0" indent="-342900">
              <a:spcAft>
                <a:spcPts val="0"/>
              </a:spcAft>
              <a:buSzPts val="1000"/>
              <a:buFont typeface="Symbol" panose="05050102010706020507" pitchFamily="18" charset="2"/>
              <a:buChar char=""/>
              <a:tabLst>
                <a:tab pos="457200" algn="l"/>
              </a:tabLst>
            </a:pPr>
            <a:r>
              <a:rPr lang="en-US" sz="2000" b="1" dirty="0">
                <a:effectLst/>
                <a:latin typeface="Aptos" panose="020B0004020202020204" pitchFamily="34" charset="0"/>
                <a:cs typeface="Aptos" panose="020B0004020202020204" pitchFamily="34" charset="0"/>
              </a:rPr>
              <a:t>Proficiency in Advanced Software:</a:t>
            </a:r>
            <a:endParaRPr lang="en-US" sz="2000" dirty="0">
              <a:effectLst/>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000" dirty="0">
                <a:effectLst/>
                <a:latin typeface="Aptos" panose="020B0004020202020204" pitchFamily="34" charset="0"/>
                <a:ea typeface="Aptos" panose="020B0004020202020204" pitchFamily="34" charset="0"/>
                <a:cs typeface="Times New Roman" panose="02020603050405020304" pitchFamily="18" charset="0"/>
              </a:rPr>
              <a:t>Gained expertise in NX software for design and Adams software.</a:t>
            </a:r>
          </a:p>
          <a:p>
            <a:pPr marL="342900" lvl="0" indent="-342900">
              <a:spcAft>
                <a:spcPts val="0"/>
              </a:spcAft>
              <a:buSzPts val="1000"/>
              <a:buFont typeface="Symbol" panose="05050102010706020507" pitchFamily="18" charset="2"/>
              <a:buChar char=""/>
              <a:tabLst>
                <a:tab pos="457200" algn="l"/>
              </a:tabLst>
            </a:pPr>
            <a:r>
              <a:rPr lang="en-US" sz="2000" b="1" dirty="0">
                <a:effectLst/>
                <a:latin typeface="Aptos" panose="020B0004020202020204" pitchFamily="34" charset="0"/>
                <a:cs typeface="Aptos" panose="020B0004020202020204" pitchFamily="34" charset="0"/>
              </a:rPr>
              <a:t>Regular Team Engagement:</a:t>
            </a:r>
            <a:endParaRPr lang="en-US" sz="2000" dirty="0">
              <a:effectLst/>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2000" kern="0" dirty="0">
                <a:effectLst/>
                <a:latin typeface="Aptos" panose="020B0004020202020204" pitchFamily="34" charset="0"/>
                <a:ea typeface="Aptos" panose="020B0004020202020204" pitchFamily="34" charset="0"/>
                <a:cs typeface="Aptos" panose="020B0004020202020204" pitchFamily="34" charset="0"/>
              </a:rPr>
              <a:t>Importance of teamwork and collaboration in achieving project goals</a:t>
            </a:r>
            <a:endParaRPr lang="en-US" sz="2000" dirty="0"/>
          </a:p>
        </p:txBody>
      </p:sp>
      <p:pic>
        <p:nvPicPr>
          <p:cNvPr id="4098" name="Picture 2" descr="astronaut gifs - Google Search | Space nasa, Space suit, Space shuttle">
            <a:extLst>
              <a:ext uri="{FF2B5EF4-FFF2-40B4-BE49-F238E27FC236}">
                <a16:creationId xmlns:a16="http://schemas.microsoft.com/office/drawing/2014/main" id="{65D6A4BC-CE96-EC29-8B10-051AAF02F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0450" y="699248"/>
            <a:ext cx="3562350" cy="35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80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224-CD5F-61C9-7D6B-670A19972AC3}"/>
              </a:ext>
            </a:extLst>
          </p:cNvPr>
          <p:cNvSpPr>
            <a:spLocks noGrp="1"/>
          </p:cNvSpPr>
          <p:nvPr>
            <p:ph type="title"/>
          </p:nvPr>
        </p:nvSpPr>
        <p:spPr/>
        <p:txBody>
          <a:bodyPr/>
          <a:lstStyle/>
          <a:p>
            <a:r>
              <a:rPr lang="en-US" dirty="0"/>
              <a:t>Future Plans</a:t>
            </a:r>
          </a:p>
        </p:txBody>
      </p:sp>
      <p:sp>
        <p:nvSpPr>
          <p:cNvPr id="3" name="TextBox 2">
            <a:extLst>
              <a:ext uri="{FF2B5EF4-FFF2-40B4-BE49-F238E27FC236}">
                <a16:creationId xmlns:a16="http://schemas.microsoft.com/office/drawing/2014/main" id="{18C1D682-4B12-DAFF-89F2-CDAB5C587054}"/>
              </a:ext>
            </a:extLst>
          </p:cNvPr>
          <p:cNvSpPr txBox="1"/>
          <p:nvPr/>
        </p:nvSpPr>
        <p:spPr>
          <a:xfrm>
            <a:off x="381000" y="975545"/>
            <a:ext cx="7233070" cy="3477875"/>
          </a:xfrm>
          <a:prstGeom prst="rect">
            <a:avLst/>
          </a:prstGeom>
          <a:noFill/>
        </p:spPr>
        <p:txBody>
          <a:bodyPr wrap="none" rtlCol="0">
            <a:spAutoFit/>
          </a:bodyPr>
          <a:lstStyle/>
          <a:p>
            <a:pPr marL="285750" indent="-285750">
              <a:buFont typeface="Arial" panose="020B0604020202020204" pitchFamily="34" charset="0"/>
              <a:buChar char="•"/>
            </a:pPr>
            <a:r>
              <a:rPr lang="en-US" sz="2000" b="1" dirty="0"/>
              <a:t>Contributing to NASA:</a:t>
            </a:r>
          </a:p>
          <a:p>
            <a:pPr marL="742950" lvl="1" indent="-285750">
              <a:buFont typeface="Arial" panose="020B0604020202020204" pitchFamily="34" charset="0"/>
              <a:buChar char="•"/>
            </a:pPr>
            <a:r>
              <a:rPr lang="en-US" sz="2000" dirty="0"/>
              <a:t>Seek opportunities to rejoin NASA JPL</a:t>
            </a:r>
          </a:p>
          <a:p>
            <a:pPr marL="742950" lvl="1" indent="-285750">
              <a:buFont typeface="Arial" panose="020B0604020202020204" pitchFamily="34" charset="0"/>
              <a:buChar char="•"/>
            </a:pPr>
            <a:r>
              <a:rPr lang="en-US" sz="2000" dirty="0"/>
              <a:t>Utilize skills to advance space exploration</a:t>
            </a:r>
          </a:p>
          <a:p>
            <a:pPr marL="285750" indent="-285750">
              <a:buFont typeface="Arial" panose="020B0604020202020204" pitchFamily="34" charset="0"/>
              <a:buChar char="•"/>
            </a:pPr>
            <a:r>
              <a:rPr lang="en-US" sz="2000" b="1" dirty="0"/>
              <a:t>Future Education:</a:t>
            </a:r>
          </a:p>
          <a:p>
            <a:pPr marL="742950" lvl="1" indent="-285750">
              <a:buFont typeface="Arial" panose="020B0604020202020204" pitchFamily="34" charset="0"/>
              <a:buChar char="•"/>
            </a:pPr>
            <a:r>
              <a:rPr lang="en-US" sz="2000" dirty="0"/>
              <a:t>Pursue Masters Degree this Fall</a:t>
            </a:r>
          </a:p>
          <a:p>
            <a:pPr marL="285750" indent="-285750">
              <a:buFont typeface="Arial" panose="020B0604020202020204" pitchFamily="34" charset="0"/>
              <a:buChar char="•"/>
            </a:pPr>
            <a:r>
              <a:rPr lang="en-US" sz="2000" b="1" dirty="0"/>
              <a:t>Career Developments:</a:t>
            </a:r>
          </a:p>
          <a:p>
            <a:pPr marL="742950" lvl="1" indent="-285750">
              <a:buFont typeface="Arial" panose="020B0604020202020204" pitchFamily="34" charset="0"/>
              <a:buChar char="•"/>
            </a:pPr>
            <a:r>
              <a:rPr lang="en-US" sz="2000" dirty="0"/>
              <a:t>Secure a full-time position in aerospace or technology</a:t>
            </a:r>
          </a:p>
          <a:p>
            <a:pPr marL="742950" lvl="1" indent="-285750">
              <a:buFont typeface="Arial" panose="020B0604020202020204" pitchFamily="34" charset="0"/>
              <a:buChar char="•"/>
            </a:pPr>
            <a:r>
              <a:rPr lang="en-US" sz="2000" dirty="0"/>
              <a:t>Gain experience in project management and leadership</a:t>
            </a:r>
          </a:p>
          <a:p>
            <a:pPr marL="285750" indent="-285750">
              <a:buFont typeface="Arial" panose="020B0604020202020204" pitchFamily="34" charset="0"/>
              <a:buChar char="•"/>
            </a:pPr>
            <a:r>
              <a:rPr lang="en-US" sz="2000" b="1" dirty="0"/>
              <a:t>Innovation and Research:</a:t>
            </a:r>
          </a:p>
          <a:p>
            <a:pPr marL="742950" lvl="1" indent="-285750">
              <a:buFont typeface="Arial" panose="020B0604020202020204" pitchFamily="34" charset="0"/>
              <a:buChar char="•"/>
            </a:pPr>
            <a:r>
              <a:rPr lang="en-US" sz="2000" dirty="0"/>
              <a:t>Participate in cutting-edge engineering projects</a:t>
            </a:r>
          </a:p>
          <a:p>
            <a:pPr marL="285750" indent="-285750">
              <a:buFont typeface="Arial" panose="020B0604020202020204" pitchFamily="34" charset="0"/>
              <a:buChar char="•"/>
            </a:pPr>
            <a:r>
              <a:rPr lang="en-US" sz="2000" b="1" dirty="0"/>
              <a:t>Go to MARS</a:t>
            </a:r>
          </a:p>
        </p:txBody>
      </p:sp>
      <p:pic>
        <p:nvPicPr>
          <p:cNvPr id="3074" name="Picture 2" descr="Planet Mars Mars GIF - Planet Mars Mars Moving Planet In The Universe - Discover &amp; Share GIFs">
            <a:extLst>
              <a:ext uri="{FF2B5EF4-FFF2-40B4-BE49-F238E27FC236}">
                <a16:creationId xmlns:a16="http://schemas.microsoft.com/office/drawing/2014/main" id="{B9EB8A1B-D2F0-97CA-A33A-404DAB98C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789" y="3642401"/>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53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224-CD5F-61C9-7D6B-670A19972AC3}"/>
              </a:ext>
            </a:extLst>
          </p:cNvPr>
          <p:cNvSpPr>
            <a:spLocks noGrp="1"/>
          </p:cNvSpPr>
          <p:nvPr>
            <p:ph type="title"/>
          </p:nvPr>
        </p:nvSpPr>
        <p:spPr/>
        <p:txBody>
          <a:bodyPr/>
          <a:lstStyle/>
          <a:p>
            <a:r>
              <a:rPr lang="en-US" dirty="0" err="1"/>
              <a:t>Acknowledgmentd</a:t>
            </a:r>
            <a:endParaRPr lang="en-US" dirty="0"/>
          </a:p>
        </p:txBody>
      </p:sp>
      <p:sp>
        <p:nvSpPr>
          <p:cNvPr id="3" name="TextBox 2">
            <a:extLst>
              <a:ext uri="{FF2B5EF4-FFF2-40B4-BE49-F238E27FC236}">
                <a16:creationId xmlns:a16="http://schemas.microsoft.com/office/drawing/2014/main" id="{28E6A76E-CB58-F4E2-D5E1-1FC8DAA06C1E}"/>
              </a:ext>
            </a:extLst>
          </p:cNvPr>
          <p:cNvSpPr txBox="1"/>
          <p:nvPr/>
        </p:nvSpPr>
        <p:spPr>
          <a:xfrm>
            <a:off x="476250" y="1457325"/>
            <a:ext cx="2672526" cy="3970318"/>
          </a:xfrm>
          <a:prstGeom prst="rect">
            <a:avLst/>
          </a:prstGeom>
          <a:noFill/>
        </p:spPr>
        <p:txBody>
          <a:bodyPr wrap="none" rtlCol="0">
            <a:spAutoFit/>
          </a:bodyPr>
          <a:lstStyle/>
          <a:p>
            <a:r>
              <a:rPr lang="en-US" dirty="0"/>
              <a:t>Alireza </a:t>
            </a:r>
            <a:r>
              <a:rPr lang="en-US" dirty="0" err="1"/>
              <a:t>Chatrzarrin</a:t>
            </a:r>
            <a:endParaRPr lang="en-US" dirty="0"/>
          </a:p>
          <a:p>
            <a:r>
              <a:rPr lang="en-US" dirty="0"/>
              <a:t>Anna E Boettcher</a:t>
            </a:r>
          </a:p>
          <a:p>
            <a:r>
              <a:rPr lang="en-US" dirty="0"/>
              <a:t>Danny Green</a:t>
            </a:r>
          </a:p>
          <a:p>
            <a:r>
              <a:rPr lang="en-US" dirty="0"/>
              <a:t>Jenny Tieu</a:t>
            </a:r>
          </a:p>
          <a:p>
            <a:r>
              <a:rPr lang="en-US" dirty="0"/>
              <a:t>Joseph J </a:t>
            </a:r>
            <a:r>
              <a:rPr lang="en-US" dirty="0" err="1"/>
              <a:t>Bowkett</a:t>
            </a:r>
            <a:endParaRPr lang="en-US" dirty="0"/>
          </a:p>
          <a:p>
            <a:r>
              <a:rPr lang="en-US" dirty="0"/>
              <a:t>Keiana M Samoy</a:t>
            </a:r>
          </a:p>
          <a:p>
            <a:r>
              <a:rPr lang="en-US" dirty="0"/>
              <a:t>Kenneth J Glazebrook</a:t>
            </a:r>
          </a:p>
          <a:p>
            <a:r>
              <a:rPr lang="en-US" dirty="0"/>
              <a:t>Katie Ortiz</a:t>
            </a:r>
          </a:p>
          <a:p>
            <a:r>
              <a:rPr lang="en-US" dirty="0"/>
              <a:t>Lupe M Dominguez</a:t>
            </a:r>
          </a:p>
          <a:p>
            <a:r>
              <a:rPr lang="en-US" dirty="0"/>
              <a:t>Philip Bailey</a:t>
            </a:r>
          </a:p>
          <a:p>
            <a:r>
              <a:rPr lang="en-US" dirty="0"/>
              <a:t>Philip Y </a:t>
            </a:r>
            <a:r>
              <a:rPr lang="en-US" dirty="0" err="1"/>
              <a:t>Twu</a:t>
            </a:r>
            <a:endParaRPr lang="en-US" dirty="0"/>
          </a:p>
          <a:p>
            <a:r>
              <a:rPr lang="en-US" dirty="0"/>
              <a:t>Phoebe Rhodes-Wickett</a:t>
            </a:r>
          </a:p>
          <a:p>
            <a:r>
              <a:rPr lang="en-US" dirty="0"/>
              <a:t>Sawyer Brooks</a:t>
            </a:r>
          </a:p>
          <a:p>
            <a:endParaRPr lang="en-US" dirty="0"/>
          </a:p>
        </p:txBody>
      </p:sp>
      <p:pic>
        <p:nvPicPr>
          <p:cNvPr id="5122" name="Picture 2" descr="Vintage Landing GIF by NASA - Find &amp; Share on GIPHY">
            <a:extLst>
              <a:ext uri="{FF2B5EF4-FFF2-40B4-BE49-F238E27FC236}">
                <a16:creationId xmlns:a16="http://schemas.microsoft.com/office/drawing/2014/main" id="{5F6565CF-A99B-7BEB-BAFE-DDA6B72FF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7145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A5F879-29C3-ADCB-D36A-6DE03ABAC4CE}"/>
              </a:ext>
            </a:extLst>
          </p:cNvPr>
          <p:cNvSpPr txBox="1"/>
          <p:nvPr/>
        </p:nvSpPr>
        <p:spPr>
          <a:xfrm>
            <a:off x="476250" y="1028700"/>
            <a:ext cx="2270259" cy="369332"/>
          </a:xfrm>
          <a:prstGeom prst="rect">
            <a:avLst/>
          </a:prstGeom>
          <a:noFill/>
        </p:spPr>
        <p:txBody>
          <a:bodyPr wrap="square" rtlCol="0">
            <a:spAutoFit/>
          </a:bodyPr>
          <a:lstStyle/>
          <a:p>
            <a:r>
              <a:rPr lang="en-US" dirty="0"/>
              <a:t>In Alphabetic order</a:t>
            </a:r>
          </a:p>
        </p:txBody>
      </p:sp>
    </p:spTree>
    <p:extLst>
      <p:ext uri="{BB962C8B-B14F-4D97-AF65-F5344CB8AC3E}">
        <p14:creationId xmlns:p14="http://schemas.microsoft.com/office/powerpoint/2010/main" val="3600173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A9DB-2CDF-443B-2E57-25F96779C98D}"/>
              </a:ext>
            </a:extLst>
          </p:cNvPr>
          <p:cNvSpPr>
            <a:spLocks noGrp="1"/>
          </p:cNvSpPr>
          <p:nvPr>
            <p:ph type="title"/>
          </p:nvPr>
        </p:nvSpPr>
        <p:spPr/>
        <p:txBody>
          <a:bodyPr/>
          <a:lstStyle/>
          <a:p>
            <a:r>
              <a:rPr lang="en-US" dirty="0"/>
              <a:t>Questions and Contact Information</a:t>
            </a:r>
          </a:p>
        </p:txBody>
      </p:sp>
      <p:pic>
        <p:nvPicPr>
          <p:cNvPr id="3" name="Picture 2" descr="A qr code with a logo&#10;&#10;Description automatically generated">
            <a:extLst>
              <a:ext uri="{FF2B5EF4-FFF2-40B4-BE49-F238E27FC236}">
                <a16:creationId xmlns:a16="http://schemas.microsoft.com/office/drawing/2014/main" id="{A9A3092C-83AE-7DA4-958C-2B59115A90A4}"/>
              </a:ext>
            </a:extLst>
          </p:cNvPr>
          <p:cNvPicPr>
            <a:picLocks noChangeAspect="1"/>
          </p:cNvPicPr>
          <p:nvPr/>
        </p:nvPicPr>
        <p:blipFill>
          <a:blip r:embed="rId2"/>
          <a:stretch>
            <a:fillRect/>
          </a:stretch>
        </p:blipFill>
        <p:spPr>
          <a:xfrm>
            <a:off x="3811899" y="1557337"/>
            <a:ext cx="4086225" cy="4086225"/>
          </a:xfrm>
          <a:prstGeom prst="rect">
            <a:avLst/>
          </a:prstGeom>
        </p:spPr>
      </p:pic>
      <p:pic>
        <p:nvPicPr>
          <p:cNvPr id="5" name="Picture 4" descr="A person in a suit&#10;&#10;Description automatically generated">
            <a:extLst>
              <a:ext uri="{FF2B5EF4-FFF2-40B4-BE49-F238E27FC236}">
                <a16:creationId xmlns:a16="http://schemas.microsoft.com/office/drawing/2014/main" id="{E5960E87-9197-1569-F30D-0F2A013DD096}"/>
              </a:ext>
            </a:extLst>
          </p:cNvPr>
          <p:cNvPicPr>
            <a:picLocks noChangeAspect="1"/>
          </p:cNvPicPr>
          <p:nvPr/>
        </p:nvPicPr>
        <p:blipFill>
          <a:blip r:embed="rId3"/>
          <a:stretch>
            <a:fillRect/>
          </a:stretch>
        </p:blipFill>
        <p:spPr>
          <a:xfrm>
            <a:off x="5102608" y="2713930"/>
            <a:ext cx="1402967" cy="1706400"/>
          </a:xfrm>
          <a:prstGeom prst="rect">
            <a:avLst/>
          </a:prstGeom>
        </p:spPr>
      </p:pic>
    </p:spTree>
    <p:extLst>
      <p:ext uri="{BB962C8B-B14F-4D97-AF65-F5344CB8AC3E}">
        <p14:creationId xmlns:p14="http://schemas.microsoft.com/office/powerpoint/2010/main" val="244539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0B89-45A3-8D1B-BCEF-99A34DE76700}"/>
              </a:ext>
            </a:extLst>
          </p:cNvPr>
          <p:cNvSpPr>
            <a:spLocks noGrp="1"/>
          </p:cNvSpPr>
          <p:nvPr>
            <p:ph type="title"/>
          </p:nvPr>
        </p:nvSpPr>
        <p:spPr/>
        <p:txBody>
          <a:bodyPr/>
          <a:lstStyle/>
          <a:p>
            <a:r>
              <a:rPr lang="en-US" dirty="0"/>
              <a:t>Hariet Yousefi</a:t>
            </a:r>
          </a:p>
        </p:txBody>
      </p:sp>
      <p:sp>
        <p:nvSpPr>
          <p:cNvPr id="3" name="Text Placeholder 2">
            <a:extLst>
              <a:ext uri="{FF2B5EF4-FFF2-40B4-BE49-F238E27FC236}">
                <a16:creationId xmlns:a16="http://schemas.microsoft.com/office/drawing/2014/main" id="{C92B006C-D70A-7577-236D-3D7A651F0205}"/>
              </a:ext>
            </a:extLst>
          </p:cNvPr>
          <p:cNvSpPr>
            <a:spLocks noGrp="1"/>
          </p:cNvSpPr>
          <p:nvPr>
            <p:ph type="body" sz="quarter" idx="11"/>
          </p:nvPr>
        </p:nvSpPr>
        <p:spPr>
          <a:xfrm>
            <a:off x="548334" y="845902"/>
            <a:ext cx="6452542" cy="5812043"/>
          </a:xfrm>
        </p:spPr>
        <p:txBody>
          <a:bodyPr/>
          <a:lstStyle/>
          <a:p>
            <a:r>
              <a:rPr lang="en-US" dirty="0"/>
              <a:t>California State University, Northridge</a:t>
            </a:r>
          </a:p>
          <a:p>
            <a:pPr lvl="1"/>
            <a:r>
              <a:rPr lang="en-US" dirty="0"/>
              <a:t>B.S. Mechanical Engineering, May 20254</a:t>
            </a:r>
          </a:p>
          <a:p>
            <a:pPr lvl="1"/>
            <a:r>
              <a:rPr lang="en-US" dirty="0"/>
              <a:t>M.S. Mechanical Engineering (Starting Fall 2024)</a:t>
            </a:r>
          </a:p>
          <a:p>
            <a:r>
              <a:rPr lang="en-US" dirty="0"/>
              <a:t>Research</a:t>
            </a:r>
          </a:p>
          <a:p>
            <a:pPr lvl="1"/>
            <a:r>
              <a:rPr lang="en-US" dirty="0"/>
              <a:t>Autonomy Research Center for STEAHM (</a:t>
            </a:r>
            <a:r>
              <a:rPr lang="en-US" dirty="0">
                <a:hlinkClick r:id="rId2"/>
              </a:rPr>
              <a:t>ARCS</a:t>
            </a:r>
            <a:r>
              <a:rPr lang="en-US" dirty="0"/>
              <a:t>)</a:t>
            </a:r>
          </a:p>
          <a:p>
            <a:pPr lvl="1"/>
            <a:r>
              <a:rPr lang="en-US" dirty="0"/>
              <a:t>Campus Autonomy Robot Tour (</a:t>
            </a:r>
            <a:r>
              <a:rPr lang="en-US" dirty="0">
                <a:hlinkClick r:id="rId3"/>
              </a:rPr>
              <a:t>CART</a:t>
            </a:r>
            <a:r>
              <a:rPr lang="en-US" dirty="0"/>
              <a:t>)</a:t>
            </a:r>
          </a:p>
          <a:p>
            <a:pPr lvl="1"/>
            <a:r>
              <a:rPr lang="en-US" dirty="0"/>
              <a:t>Smart Morphing Wing (</a:t>
            </a:r>
            <a:r>
              <a:rPr lang="en-US" dirty="0">
                <a:hlinkClick r:id="rId4"/>
              </a:rPr>
              <a:t>Senior Design Project</a:t>
            </a:r>
            <a:r>
              <a:rPr lang="en-US" dirty="0"/>
              <a:t>)</a:t>
            </a:r>
          </a:p>
          <a:p>
            <a:pPr lvl="1"/>
            <a:r>
              <a:rPr lang="en-US" dirty="0"/>
              <a:t>LSAMP (</a:t>
            </a:r>
            <a:r>
              <a:rPr lang="en-US" dirty="0">
                <a:hlinkClick r:id="rId5"/>
              </a:rPr>
              <a:t>Carbon Fiber Composite</a:t>
            </a:r>
            <a:r>
              <a:rPr lang="en-US" dirty="0"/>
              <a:t>)</a:t>
            </a:r>
          </a:p>
          <a:p>
            <a:pPr marL="457200" lvl="1" indent="0">
              <a:buNone/>
            </a:pPr>
            <a:endParaRPr lang="en-US" dirty="0"/>
          </a:p>
          <a:p>
            <a:pPr lvl="1"/>
            <a:endParaRPr lang="en-US" dirty="0"/>
          </a:p>
          <a:p>
            <a:endParaRPr lang="en-US" dirty="0"/>
          </a:p>
          <a:p>
            <a:pPr marL="0" indent="0">
              <a:buNone/>
            </a:pPr>
            <a:endParaRPr lang="en-US" dirty="0"/>
          </a:p>
        </p:txBody>
      </p:sp>
      <p:pic>
        <p:nvPicPr>
          <p:cNvPr id="5" name="Picture 10" descr="California State University, Northridge – Logos Download">
            <a:extLst>
              <a:ext uri="{FF2B5EF4-FFF2-40B4-BE49-F238E27FC236}">
                <a16:creationId xmlns:a16="http://schemas.microsoft.com/office/drawing/2014/main" id="{F5D19DFD-A1F8-8AD2-896C-CAB854708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352" y="5170819"/>
            <a:ext cx="1391022" cy="13823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in a graduation cap and gown holding flowers&#10;&#10;Description automatically generated">
            <a:extLst>
              <a:ext uri="{FF2B5EF4-FFF2-40B4-BE49-F238E27FC236}">
                <a16:creationId xmlns:a16="http://schemas.microsoft.com/office/drawing/2014/main" id="{2E6AEE73-4E65-A07E-43B6-41C0FE996CF1}"/>
              </a:ext>
            </a:extLst>
          </p:cNvPr>
          <p:cNvPicPr>
            <a:picLocks noChangeAspect="1"/>
          </p:cNvPicPr>
          <p:nvPr/>
        </p:nvPicPr>
        <p:blipFill>
          <a:blip r:embed="rId7"/>
          <a:stretch>
            <a:fillRect/>
          </a:stretch>
        </p:blipFill>
        <p:spPr>
          <a:xfrm>
            <a:off x="7509340" y="845902"/>
            <a:ext cx="3106793" cy="5519977"/>
          </a:xfrm>
          <a:prstGeom prst="rect">
            <a:avLst/>
          </a:prstGeom>
        </p:spPr>
      </p:pic>
    </p:spTree>
    <p:extLst>
      <p:ext uri="{BB962C8B-B14F-4D97-AF65-F5344CB8AC3E}">
        <p14:creationId xmlns:p14="http://schemas.microsoft.com/office/powerpoint/2010/main" val="13556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BBF7-B25F-7E26-FCA0-1ADEB1E398B2}"/>
              </a:ext>
            </a:extLst>
          </p:cNvPr>
          <p:cNvSpPr>
            <a:spLocks noGrp="1"/>
          </p:cNvSpPr>
          <p:nvPr>
            <p:ph type="title"/>
          </p:nvPr>
        </p:nvSpPr>
        <p:spPr/>
        <p:txBody>
          <a:bodyPr/>
          <a:lstStyle/>
          <a:p>
            <a:r>
              <a:rPr lang="en-US" dirty="0"/>
              <a:t>Photos</a:t>
            </a:r>
          </a:p>
        </p:txBody>
      </p:sp>
      <p:pic>
        <p:nvPicPr>
          <p:cNvPr id="5" name="Picture 4" descr="A person standing next to a robot&#10;&#10;Description automatically generated">
            <a:extLst>
              <a:ext uri="{FF2B5EF4-FFF2-40B4-BE49-F238E27FC236}">
                <a16:creationId xmlns:a16="http://schemas.microsoft.com/office/drawing/2014/main" id="{BC5CB5DF-C996-BC77-AFC5-C724BBC7961D}"/>
              </a:ext>
            </a:extLst>
          </p:cNvPr>
          <p:cNvPicPr>
            <a:picLocks noChangeAspect="1"/>
          </p:cNvPicPr>
          <p:nvPr/>
        </p:nvPicPr>
        <p:blipFill>
          <a:blip r:embed="rId2"/>
          <a:stretch>
            <a:fillRect/>
          </a:stretch>
        </p:blipFill>
        <p:spPr>
          <a:xfrm>
            <a:off x="394944" y="945883"/>
            <a:ext cx="3053050" cy="2993616"/>
          </a:xfrm>
          <a:prstGeom prst="rect">
            <a:avLst/>
          </a:prstGeom>
        </p:spPr>
      </p:pic>
      <p:pic>
        <p:nvPicPr>
          <p:cNvPr id="11" name="Picture 10" descr="A person holding a piece of paper&#10;&#10;Description automatically generated">
            <a:extLst>
              <a:ext uri="{FF2B5EF4-FFF2-40B4-BE49-F238E27FC236}">
                <a16:creationId xmlns:a16="http://schemas.microsoft.com/office/drawing/2014/main" id="{7069B4E2-CBF4-3A7D-4C5A-41757A70D8F4}"/>
              </a:ext>
            </a:extLst>
          </p:cNvPr>
          <p:cNvPicPr>
            <a:picLocks noChangeAspect="1"/>
          </p:cNvPicPr>
          <p:nvPr/>
        </p:nvPicPr>
        <p:blipFill rotWithShape="1">
          <a:blip r:embed="rId3"/>
          <a:srcRect l="13805" t="18653" r="2001"/>
          <a:stretch/>
        </p:blipFill>
        <p:spPr>
          <a:xfrm>
            <a:off x="4084755" y="3899378"/>
            <a:ext cx="2819400" cy="2632186"/>
          </a:xfrm>
          <a:prstGeom prst="rect">
            <a:avLst/>
          </a:prstGeom>
        </p:spPr>
      </p:pic>
      <p:pic>
        <p:nvPicPr>
          <p:cNvPr id="7" name="Picture 6" descr="A person standing next to a poster&#10;&#10;Description automatically generated">
            <a:extLst>
              <a:ext uri="{FF2B5EF4-FFF2-40B4-BE49-F238E27FC236}">
                <a16:creationId xmlns:a16="http://schemas.microsoft.com/office/drawing/2014/main" id="{4DD8A553-4C18-B312-9337-EF4E71200297}"/>
              </a:ext>
            </a:extLst>
          </p:cNvPr>
          <p:cNvPicPr>
            <a:picLocks noChangeAspect="1"/>
          </p:cNvPicPr>
          <p:nvPr/>
        </p:nvPicPr>
        <p:blipFill rotWithShape="1">
          <a:blip r:embed="rId4"/>
          <a:srcRect l="9802" t="9335" r="6115" b="15190"/>
          <a:stretch/>
        </p:blipFill>
        <p:spPr>
          <a:xfrm>
            <a:off x="6797848" y="3394645"/>
            <a:ext cx="4248903" cy="3177040"/>
          </a:xfrm>
          <a:prstGeom prst="rect">
            <a:avLst/>
          </a:prstGeom>
        </p:spPr>
      </p:pic>
      <p:pic>
        <p:nvPicPr>
          <p:cNvPr id="10" name="Picture 9" descr="A person posing for a picture&#10;&#10;Description automatically generated">
            <a:extLst>
              <a:ext uri="{FF2B5EF4-FFF2-40B4-BE49-F238E27FC236}">
                <a16:creationId xmlns:a16="http://schemas.microsoft.com/office/drawing/2014/main" id="{EA6F09BE-D455-10C6-B792-FFDED54C899E}"/>
              </a:ext>
            </a:extLst>
          </p:cNvPr>
          <p:cNvPicPr>
            <a:picLocks noChangeAspect="1"/>
          </p:cNvPicPr>
          <p:nvPr/>
        </p:nvPicPr>
        <p:blipFill rotWithShape="1">
          <a:blip r:embed="rId5"/>
          <a:srcRect l="9213" r="8716"/>
          <a:stretch/>
        </p:blipFill>
        <p:spPr>
          <a:xfrm>
            <a:off x="8141627" y="940333"/>
            <a:ext cx="2905125" cy="2565857"/>
          </a:xfrm>
          <a:prstGeom prst="rect">
            <a:avLst/>
          </a:prstGeom>
        </p:spPr>
      </p:pic>
      <p:pic>
        <p:nvPicPr>
          <p:cNvPr id="13" name="Picture 12" descr="A person standing next to a poster&#10;&#10;Description automatically generated">
            <a:extLst>
              <a:ext uri="{FF2B5EF4-FFF2-40B4-BE49-F238E27FC236}">
                <a16:creationId xmlns:a16="http://schemas.microsoft.com/office/drawing/2014/main" id="{A2311A68-813A-3964-86A6-7DB801C997E6}"/>
              </a:ext>
            </a:extLst>
          </p:cNvPr>
          <p:cNvPicPr>
            <a:picLocks noChangeAspect="1"/>
          </p:cNvPicPr>
          <p:nvPr/>
        </p:nvPicPr>
        <p:blipFill>
          <a:blip r:embed="rId6"/>
          <a:stretch>
            <a:fillRect/>
          </a:stretch>
        </p:blipFill>
        <p:spPr>
          <a:xfrm>
            <a:off x="394944" y="3965866"/>
            <a:ext cx="3726189" cy="2632186"/>
          </a:xfrm>
          <a:prstGeom prst="rect">
            <a:avLst/>
          </a:prstGeom>
        </p:spPr>
      </p:pic>
      <p:pic>
        <p:nvPicPr>
          <p:cNvPr id="4" name="Picture 3" descr="A person standing on a hill with a body of water in the background&#10;&#10;Description automatically generated">
            <a:extLst>
              <a:ext uri="{FF2B5EF4-FFF2-40B4-BE49-F238E27FC236}">
                <a16:creationId xmlns:a16="http://schemas.microsoft.com/office/drawing/2014/main" id="{A56F9B3D-EE8E-B44D-DDD8-EF1F2126C956}"/>
              </a:ext>
            </a:extLst>
          </p:cNvPr>
          <p:cNvPicPr>
            <a:picLocks noChangeAspect="1"/>
          </p:cNvPicPr>
          <p:nvPr/>
        </p:nvPicPr>
        <p:blipFill rotWithShape="1">
          <a:blip r:embed="rId7"/>
          <a:srcRect t="18442" r="31375"/>
          <a:stretch/>
        </p:blipFill>
        <p:spPr>
          <a:xfrm>
            <a:off x="6540714" y="935736"/>
            <a:ext cx="1600913" cy="2767275"/>
          </a:xfrm>
          <a:prstGeom prst="rect">
            <a:avLst/>
          </a:prstGeom>
        </p:spPr>
      </p:pic>
      <p:pic>
        <p:nvPicPr>
          <p:cNvPr id="9" name="Picture 8" descr="A person holding a model of a plane&#10;&#10;Description automatically generated">
            <a:extLst>
              <a:ext uri="{FF2B5EF4-FFF2-40B4-BE49-F238E27FC236}">
                <a16:creationId xmlns:a16="http://schemas.microsoft.com/office/drawing/2014/main" id="{53338905-E54D-CC05-3630-7B37D1938255}"/>
              </a:ext>
            </a:extLst>
          </p:cNvPr>
          <p:cNvPicPr>
            <a:picLocks noChangeAspect="1"/>
          </p:cNvPicPr>
          <p:nvPr/>
        </p:nvPicPr>
        <p:blipFill>
          <a:blip r:embed="rId8"/>
          <a:stretch>
            <a:fillRect/>
          </a:stretch>
        </p:blipFill>
        <p:spPr>
          <a:xfrm>
            <a:off x="3447995" y="940333"/>
            <a:ext cx="3349854" cy="3136919"/>
          </a:xfrm>
          <a:prstGeom prst="rect">
            <a:avLst/>
          </a:prstGeom>
        </p:spPr>
      </p:pic>
    </p:spTree>
    <p:extLst>
      <p:ext uri="{BB962C8B-B14F-4D97-AF65-F5344CB8AC3E}">
        <p14:creationId xmlns:p14="http://schemas.microsoft.com/office/powerpoint/2010/main" val="726938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E81741D6-2246-59A0-0396-CD1A042EA141}"/>
              </a:ext>
            </a:extLst>
          </p:cNvPr>
          <p:cNvSpPr/>
          <p:nvPr/>
        </p:nvSpPr>
        <p:spPr>
          <a:xfrm>
            <a:off x="3579672" y="4590097"/>
            <a:ext cx="3172890" cy="1883007"/>
          </a:xfrm>
          <a:prstGeom prst="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681B67D-7D95-E776-8A49-61B8A530B026}"/>
              </a:ext>
            </a:extLst>
          </p:cNvPr>
          <p:cNvSpPr/>
          <p:nvPr/>
        </p:nvSpPr>
        <p:spPr>
          <a:xfrm>
            <a:off x="6901808" y="3878408"/>
            <a:ext cx="4908537" cy="2075163"/>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1557550-4E38-D648-33A1-B87AEFDBCEA5}"/>
              </a:ext>
            </a:extLst>
          </p:cNvPr>
          <p:cNvSpPr/>
          <p:nvPr/>
        </p:nvSpPr>
        <p:spPr>
          <a:xfrm>
            <a:off x="6959417" y="840181"/>
            <a:ext cx="4908537" cy="2928932"/>
          </a:xfrm>
          <a:prstGeom prst="rect">
            <a:avLst/>
          </a:prstGeom>
          <a:solidFill>
            <a:srgbClr val="009900">
              <a:alpha val="7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8576137-8908-7C7B-306F-438D5B751E50}"/>
              </a:ext>
            </a:extLst>
          </p:cNvPr>
          <p:cNvSpPr/>
          <p:nvPr/>
        </p:nvSpPr>
        <p:spPr>
          <a:xfrm>
            <a:off x="3579671" y="833854"/>
            <a:ext cx="3172890" cy="3647379"/>
          </a:xfrm>
          <a:prstGeom prst="rect">
            <a:avLst/>
          </a:prstGeom>
          <a:solidFill>
            <a:srgbClr val="009999">
              <a:alpha val="5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C7B7DFB-378F-E46A-7235-6F500D15026D}"/>
              </a:ext>
            </a:extLst>
          </p:cNvPr>
          <p:cNvSpPr/>
          <p:nvPr/>
        </p:nvSpPr>
        <p:spPr>
          <a:xfrm>
            <a:off x="110836" y="833854"/>
            <a:ext cx="3011055" cy="5639250"/>
          </a:xfrm>
          <a:prstGeom prst="rect">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2729AA26-3D80-43C8-B420-00721DBD1509}"/>
              </a:ext>
            </a:extLst>
          </p:cNvPr>
          <p:cNvSpPr>
            <a:spLocks noGrp="1" noRot="1" noMove="1" noResize="1" noEditPoints="1" noAdjustHandles="1" noChangeArrowheads="1" noChangeShapeType="1"/>
          </p:cNvSpPr>
          <p:nvPr>
            <p:ph type="title"/>
          </p:nvPr>
        </p:nvSpPr>
        <p:spPr/>
        <p:txBody>
          <a:bodyPr/>
          <a:lstStyle/>
          <a:p>
            <a:r>
              <a:rPr lang="en-US" dirty="0"/>
              <a:t>SRL Payloads - (December 2023 Baseline)</a:t>
            </a:r>
          </a:p>
        </p:txBody>
      </p:sp>
      <p:sp>
        <p:nvSpPr>
          <p:cNvPr id="30" name="TextBox 29">
            <a:extLst>
              <a:ext uri="{FF2B5EF4-FFF2-40B4-BE49-F238E27FC236}">
                <a16:creationId xmlns:a16="http://schemas.microsoft.com/office/drawing/2014/main" id="{62F8DF83-6965-466D-B020-0FFECC1DC3F6}"/>
              </a:ext>
            </a:extLst>
          </p:cNvPr>
          <p:cNvSpPr txBox="1"/>
          <p:nvPr/>
        </p:nvSpPr>
        <p:spPr>
          <a:xfrm>
            <a:off x="110837" y="5798490"/>
            <a:ext cx="2983464" cy="646331"/>
          </a:xfrm>
          <a:prstGeom prst="rect">
            <a:avLst/>
          </a:prstGeom>
          <a:noFill/>
        </p:spPr>
        <p:txBody>
          <a:bodyPr wrap="square" rtlCol="0">
            <a:spAutoFit/>
          </a:bodyPr>
          <a:lstStyle/>
          <a:p>
            <a:pPr algn="ctr"/>
            <a:r>
              <a:rPr lang="en-US" sz="1200" b="1">
                <a:latin typeface="Calibri" panose="020F0502020204030204" pitchFamily="34" charset="0"/>
                <a:cs typeface="Calibri" panose="020F0502020204030204" pitchFamily="34" charset="0"/>
              </a:rPr>
              <a:t>Mars Launch System (MLS)/</a:t>
            </a:r>
          </a:p>
          <a:p>
            <a:pPr algn="ctr"/>
            <a:r>
              <a:rPr lang="en-US" sz="1200" b="1">
                <a:latin typeface="Calibri" panose="020F0502020204030204" pitchFamily="34" charset="0"/>
                <a:cs typeface="Calibri" panose="020F0502020204030204" pitchFamily="34" charset="0"/>
              </a:rPr>
              <a:t>Mars Ascent Vehicle (MAV)</a:t>
            </a:r>
          </a:p>
          <a:p>
            <a:pPr algn="ctr"/>
            <a:r>
              <a:rPr lang="en-US" sz="1200" b="1">
                <a:latin typeface="Calibri" panose="020F0502020204030204" pitchFamily="34" charset="0"/>
                <a:cs typeface="Calibri" panose="020F0502020204030204" pitchFamily="34" charset="0"/>
              </a:rPr>
              <a:t>JPL/MSFC/Lockheed</a:t>
            </a:r>
          </a:p>
        </p:txBody>
      </p:sp>
      <p:sp>
        <p:nvSpPr>
          <p:cNvPr id="49" name="TextBox 48">
            <a:extLst>
              <a:ext uri="{FF2B5EF4-FFF2-40B4-BE49-F238E27FC236}">
                <a16:creationId xmlns:a16="http://schemas.microsoft.com/office/drawing/2014/main" id="{BE6B5573-3D98-4349-A677-0D65C58090A1}"/>
              </a:ext>
            </a:extLst>
          </p:cNvPr>
          <p:cNvSpPr txBox="1"/>
          <p:nvPr/>
        </p:nvSpPr>
        <p:spPr>
          <a:xfrm>
            <a:off x="7464804" y="3214422"/>
            <a:ext cx="3800849" cy="461665"/>
          </a:xfrm>
          <a:prstGeom prst="rect">
            <a:avLst/>
          </a:prstGeom>
          <a:noFill/>
        </p:spPr>
        <p:txBody>
          <a:bodyPr wrap="none" rtlCol="0">
            <a:spAutoFit/>
          </a:bodyPr>
          <a:lstStyle/>
          <a:p>
            <a:pPr lvl="0">
              <a:defRPr/>
            </a:pPr>
            <a:r>
              <a:rPr lang="en-US" sz="1200" b="1" dirty="0">
                <a:solidFill>
                  <a:prstClr val="black"/>
                </a:solidFill>
                <a:latin typeface="Calibri" panose="020F0502020204030204" pitchFamily="34" charset="0"/>
                <a:cs typeface="Calibri" panose="020F0502020204030204" pitchFamily="34" charset="0"/>
              </a:rPr>
              <a:t>Sample Transfer System (STS)/Sample Transfer Arm (STA)</a:t>
            </a:r>
          </a:p>
          <a:p>
            <a:pPr lvl="0" algn="ctr">
              <a:defRPr/>
            </a:pPr>
            <a:r>
              <a:rPr lang="en-US" sz="1200" b="1" dirty="0">
                <a:solidFill>
                  <a:prstClr val="black"/>
                </a:solidFill>
                <a:latin typeface="Calibri" panose="020F0502020204030204" pitchFamily="34" charset="0"/>
                <a:cs typeface="Calibri" panose="020F0502020204030204" pitchFamily="34" charset="0"/>
              </a:rPr>
              <a:t>JPL/ESA/Leonardo</a:t>
            </a:r>
          </a:p>
        </p:txBody>
      </p:sp>
      <p:sp>
        <p:nvSpPr>
          <p:cNvPr id="48" name="TextBox 47">
            <a:extLst>
              <a:ext uri="{FF2B5EF4-FFF2-40B4-BE49-F238E27FC236}">
                <a16:creationId xmlns:a16="http://schemas.microsoft.com/office/drawing/2014/main" id="{180234FD-0E5E-4A17-BFB6-5744C3B145D9}"/>
              </a:ext>
            </a:extLst>
          </p:cNvPr>
          <p:cNvSpPr txBox="1"/>
          <p:nvPr/>
        </p:nvSpPr>
        <p:spPr>
          <a:xfrm>
            <a:off x="8290184" y="5463194"/>
            <a:ext cx="2419637" cy="461665"/>
          </a:xfrm>
          <a:prstGeom prst="rect">
            <a:avLst/>
          </a:prstGeom>
          <a:noFill/>
        </p:spPr>
        <p:txBody>
          <a:bodyPr wrap="none" rtlCol="0">
            <a:spAutoFit/>
          </a:bodyPr>
          <a:lstStyle/>
          <a:p>
            <a:r>
              <a:rPr lang="en-US" sz="1200" b="1"/>
              <a:t>Sample Recovery Helicopters (SRH)</a:t>
            </a:r>
          </a:p>
          <a:p>
            <a:pPr algn="ctr"/>
            <a:r>
              <a:rPr lang="en-US" sz="1200" b="1"/>
              <a:t>JPL</a:t>
            </a:r>
          </a:p>
        </p:txBody>
      </p:sp>
      <p:pic>
        <p:nvPicPr>
          <p:cNvPr id="63" name="Picture 62">
            <a:extLst>
              <a:ext uri="{FF2B5EF4-FFF2-40B4-BE49-F238E27FC236}">
                <a16:creationId xmlns:a16="http://schemas.microsoft.com/office/drawing/2014/main" id="{62AE76A4-5458-B3C7-16F2-1124F4A698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666" y="1342354"/>
            <a:ext cx="2973582" cy="4259733"/>
          </a:xfrm>
          <a:prstGeom prst="rect">
            <a:avLst/>
          </a:prstGeom>
        </p:spPr>
      </p:pic>
      <p:pic>
        <p:nvPicPr>
          <p:cNvPr id="65" name="Picture 64">
            <a:extLst>
              <a:ext uri="{FF2B5EF4-FFF2-40B4-BE49-F238E27FC236}">
                <a16:creationId xmlns:a16="http://schemas.microsoft.com/office/drawing/2014/main" id="{E5A33B24-D0A2-74AF-55C9-69738B9513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3930" y="963981"/>
            <a:ext cx="4671722" cy="2075162"/>
          </a:xfrm>
          <a:prstGeom prst="rect">
            <a:avLst/>
          </a:prstGeom>
        </p:spPr>
      </p:pic>
      <p:pic>
        <p:nvPicPr>
          <p:cNvPr id="67" name="Picture 66">
            <a:extLst>
              <a:ext uri="{FF2B5EF4-FFF2-40B4-BE49-F238E27FC236}">
                <a16:creationId xmlns:a16="http://schemas.microsoft.com/office/drawing/2014/main" id="{AD65303D-5F08-2CFE-12EB-66CA8A61A7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3699" y="4137392"/>
            <a:ext cx="4679972" cy="1050190"/>
          </a:xfrm>
          <a:prstGeom prst="rect">
            <a:avLst/>
          </a:prstGeom>
        </p:spPr>
      </p:pic>
      <p:sp>
        <p:nvSpPr>
          <p:cNvPr id="72" name="TextBox 71">
            <a:extLst>
              <a:ext uri="{FF2B5EF4-FFF2-40B4-BE49-F238E27FC236}">
                <a16:creationId xmlns:a16="http://schemas.microsoft.com/office/drawing/2014/main" id="{6C05AD45-6BC7-E9DF-BB83-B7D874FEAD02}"/>
              </a:ext>
            </a:extLst>
          </p:cNvPr>
          <p:cNvSpPr txBox="1"/>
          <p:nvPr/>
        </p:nvSpPr>
        <p:spPr>
          <a:xfrm>
            <a:off x="4008395" y="4029212"/>
            <a:ext cx="2315442" cy="461665"/>
          </a:xfrm>
          <a:prstGeom prst="rect">
            <a:avLst/>
          </a:prstGeom>
          <a:noFill/>
        </p:spPr>
        <p:txBody>
          <a:bodyPr wrap="none" rtlCol="0">
            <a:spAutoFit/>
          </a:bodyPr>
          <a:lstStyle/>
          <a:p>
            <a:pPr algn="ctr"/>
            <a:r>
              <a:rPr lang="en-US" sz="1200" b="1" dirty="0">
                <a:latin typeface="Calibri" panose="020F0502020204030204" pitchFamily="34" charset="0"/>
                <a:cs typeface="Calibri" panose="020F0502020204030204" pitchFamily="34" charset="0"/>
              </a:rPr>
              <a:t>Orbiting Sample Subsystem (OSS)</a:t>
            </a:r>
          </a:p>
          <a:p>
            <a:pPr algn="ctr"/>
            <a:r>
              <a:rPr lang="en-US" sz="1200" b="1" dirty="0">
                <a:latin typeface="Calibri" panose="020F0502020204030204" pitchFamily="34" charset="0"/>
                <a:cs typeface="Calibri" panose="020F0502020204030204" pitchFamily="34" charset="0"/>
              </a:rPr>
              <a:t>JPL</a:t>
            </a:r>
          </a:p>
        </p:txBody>
      </p:sp>
      <p:grpSp>
        <p:nvGrpSpPr>
          <p:cNvPr id="71" name="Group 70">
            <a:extLst>
              <a:ext uri="{FF2B5EF4-FFF2-40B4-BE49-F238E27FC236}">
                <a16:creationId xmlns:a16="http://schemas.microsoft.com/office/drawing/2014/main" id="{548F88FF-92FE-0F8B-2BFE-D6210779C959}"/>
              </a:ext>
            </a:extLst>
          </p:cNvPr>
          <p:cNvGrpSpPr>
            <a:grpSpLocks noChangeAspect="1"/>
          </p:cNvGrpSpPr>
          <p:nvPr/>
        </p:nvGrpSpPr>
        <p:grpSpPr>
          <a:xfrm rot="5400000">
            <a:off x="2941284" y="1709777"/>
            <a:ext cx="3042809" cy="1473273"/>
            <a:chOff x="7190238" y="2720613"/>
            <a:chExt cx="3831482" cy="1855131"/>
          </a:xfrm>
        </p:grpSpPr>
        <p:pic>
          <p:nvPicPr>
            <p:cNvPr id="68" name="Picture 67">
              <a:extLst>
                <a:ext uri="{FF2B5EF4-FFF2-40B4-BE49-F238E27FC236}">
                  <a16:creationId xmlns:a16="http://schemas.microsoft.com/office/drawing/2014/main" id="{090E2D11-BEB5-D2D8-9386-6EF5A1DB95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7219670" y="2691181"/>
              <a:ext cx="1024291" cy="1083156"/>
            </a:xfrm>
            <a:prstGeom prst="rect">
              <a:avLst/>
            </a:prstGeom>
            <a:solidFill>
              <a:schemeClr val="bg1">
                <a:lumMod val="85000"/>
              </a:schemeClr>
            </a:solidFill>
          </p:spPr>
        </p:pic>
        <p:pic>
          <p:nvPicPr>
            <p:cNvPr id="69" name="Picture 68">
              <a:extLst>
                <a:ext uri="{FF2B5EF4-FFF2-40B4-BE49-F238E27FC236}">
                  <a16:creationId xmlns:a16="http://schemas.microsoft.com/office/drawing/2014/main" id="{BD62A264-47F4-BA24-5A62-164D08E475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8523747" y="3239592"/>
              <a:ext cx="991668" cy="1149058"/>
            </a:xfrm>
            <a:prstGeom prst="rect">
              <a:avLst/>
            </a:prstGeom>
          </p:spPr>
        </p:pic>
        <p:pic>
          <p:nvPicPr>
            <p:cNvPr id="70" name="Picture 69">
              <a:extLst>
                <a:ext uri="{FF2B5EF4-FFF2-40B4-BE49-F238E27FC236}">
                  <a16:creationId xmlns:a16="http://schemas.microsoft.com/office/drawing/2014/main" id="{1E147D09-4AFD-0D93-C8F4-4896595551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9703914" y="2994456"/>
              <a:ext cx="1317806" cy="1581288"/>
            </a:xfrm>
            <a:prstGeom prst="rect">
              <a:avLst/>
            </a:prstGeom>
          </p:spPr>
        </p:pic>
      </p:grpSp>
      <p:sp>
        <p:nvSpPr>
          <p:cNvPr id="73" name="TextBox 72">
            <a:extLst>
              <a:ext uri="{FF2B5EF4-FFF2-40B4-BE49-F238E27FC236}">
                <a16:creationId xmlns:a16="http://schemas.microsoft.com/office/drawing/2014/main" id="{A81B1C99-D7B9-DCE4-C2FE-BF529BB3B851}"/>
              </a:ext>
            </a:extLst>
          </p:cNvPr>
          <p:cNvSpPr txBox="1"/>
          <p:nvPr/>
        </p:nvSpPr>
        <p:spPr>
          <a:xfrm>
            <a:off x="4873043" y="2194789"/>
            <a:ext cx="1565179" cy="255762"/>
          </a:xfrm>
          <a:prstGeom prst="rect">
            <a:avLst/>
          </a:prstGeom>
          <a:noFill/>
          <a:ln>
            <a:noFill/>
          </a:ln>
        </p:spPr>
        <p:txBody>
          <a:bodyPr wrap="square" rtlCol="0">
            <a:spAutoFit/>
          </a:bodyPr>
          <a:lstStyle/>
          <a:p>
            <a:pPr algn="ctr"/>
            <a:r>
              <a:rPr lang="en-US" sz="1000">
                <a:latin typeface="Calibri" panose="020F0502020204030204" pitchFamily="34" charset="0"/>
                <a:cs typeface="Calibri" panose="020F0502020204030204" pitchFamily="34" charset="0"/>
              </a:rPr>
              <a:t>Orbital Sample (OS)</a:t>
            </a:r>
          </a:p>
        </p:txBody>
      </p:sp>
      <p:sp>
        <p:nvSpPr>
          <p:cNvPr id="74" name="TextBox 73">
            <a:extLst>
              <a:ext uri="{FF2B5EF4-FFF2-40B4-BE49-F238E27FC236}">
                <a16:creationId xmlns:a16="http://schemas.microsoft.com/office/drawing/2014/main" id="{F92844EE-693A-EF53-6CBA-5B8F3DFDFDB2}"/>
              </a:ext>
            </a:extLst>
          </p:cNvPr>
          <p:cNvSpPr txBox="1"/>
          <p:nvPr/>
        </p:nvSpPr>
        <p:spPr>
          <a:xfrm>
            <a:off x="5019450" y="3032466"/>
            <a:ext cx="1565180" cy="415614"/>
          </a:xfrm>
          <a:prstGeom prst="rect">
            <a:avLst/>
          </a:prstGeom>
          <a:noFill/>
          <a:ln>
            <a:noFill/>
          </a:ln>
        </p:spPr>
        <p:txBody>
          <a:bodyPr wrap="square" rtlCol="0">
            <a:spAutoFit/>
          </a:bodyPr>
          <a:lstStyle/>
          <a:p>
            <a:pPr algn="ctr"/>
            <a:r>
              <a:rPr lang="en-US" sz="1000" dirty="0">
                <a:latin typeface="Calibri" panose="020F0502020204030204" pitchFamily="34" charset="0"/>
                <a:cs typeface="Calibri" panose="020F0502020204030204" pitchFamily="34" charset="0"/>
              </a:rPr>
              <a:t>Assembly to hold &amp; Eject the OS (ADEOS)</a:t>
            </a:r>
          </a:p>
        </p:txBody>
      </p:sp>
      <p:sp>
        <p:nvSpPr>
          <p:cNvPr id="75" name="TextBox 74">
            <a:extLst>
              <a:ext uri="{FF2B5EF4-FFF2-40B4-BE49-F238E27FC236}">
                <a16:creationId xmlns:a16="http://schemas.microsoft.com/office/drawing/2014/main" id="{09D80E01-E0CC-B5C8-B495-993757644D9F}"/>
              </a:ext>
            </a:extLst>
          </p:cNvPr>
          <p:cNvSpPr txBox="1"/>
          <p:nvPr/>
        </p:nvSpPr>
        <p:spPr>
          <a:xfrm>
            <a:off x="5153024" y="1119188"/>
            <a:ext cx="1614489" cy="553998"/>
          </a:xfrm>
          <a:prstGeom prst="rect">
            <a:avLst/>
          </a:prstGeom>
          <a:noFill/>
          <a:ln>
            <a:noFill/>
          </a:ln>
        </p:spPr>
        <p:txBody>
          <a:bodyPr wrap="square" rtlCol="0">
            <a:spAutoFit/>
          </a:bodyPr>
          <a:lstStyle/>
          <a:p>
            <a:pPr algn="ctr"/>
            <a:r>
              <a:rPr lang="en-US" sz="1000">
                <a:latin typeface="Calibri" panose="020F0502020204030204" pitchFamily="34" charset="0"/>
                <a:cs typeface="Calibri" panose="020F0502020204030204" pitchFamily="34" charset="0"/>
              </a:rPr>
              <a:t>OS lid – mounted within OSCAR before install</a:t>
            </a:r>
          </a:p>
          <a:p>
            <a:pPr algn="ctr"/>
            <a:r>
              <a:rPr lang="en-US" sz="1000">
                <a:latin typeface="Calibri" panose="020F0502020204030204" pitchFamily="34" charset="0"/>
                <a:cs typeface="Calibri" panose="020F0502020204030204" pitchFamily="34" charset="0"/>
              </a:rPr>
              <a:t>OS lid handling tool (HOLA)</a:t>
            </a:r>
          </a:p>
        </p:txBody>
      </p:sp>
      <p:pic>
        <p:nvPicPr>
          <p:cNvPr id="76" name="Picture 75">
            <a:extLst>
              <a:ext uri="{FF2B5EF4-FFF2-40B4-BE49-F238E27FC236}">
                <a16:creationId xmlns:a16="http://schemas.microsoft.com/office/drawing/2014/main" id="{576889E0-B8B5-EC14-D6AA-126A64889A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05734" y="4720596"/>
            <a:ext cx="2130378" cy="1159395"/>
          </a:xfrm>
          <a:prstGeom prst="rect">
            <a:avLst/>
          </a:prstGeom>
        </p:spPr>
      </p:pic>
      <p:sp>
        <p:nvSpPr>
          <p:cNvPr id="77" name="TextBox 76">
            <a:extLst>
              <a:ext uri="{FF2B5EF4-FFF2-40B4-BE49-F238E27FC236}">
                <a16:creationId xmlns:a16="http://schemas.microsoft.com/office/drawing/2014/main" id="{2CA45054-3969-F951-7E98-E0D9E889BE5A}"/>
              </a:ext>
            </a:extLst>
          </p:cNvPr>
          <p:cNvSpPr txBox="1"/>
          <p:nvPr/>
        </p:nvSpPr>
        <p:spPr>
          <a:xfrm>
            <a:off x="3908083" y="5988855"/>
            <a:ext cx="23591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Engineering Cameras (EECAMs) x6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JPL</a:t>
            </a:r>
          </a:p>
        </p:txBody>
      </p:sp>
      <p:sp>
        <p:nvSpPr>
          <p:cNvPr id="6" name="Rectangle 5">
            <a:extLst>
              <a:ext uri="{FF2B5EF4-FFF2-40B4-BE49-F238E27FC236}">
                <a16:creationId xmlns:a16="http://schemas.microsoft.com/office/drawing/2014/main" id="{A2B619A0-612A-2A7A-DFA6-1FA781AD5DBE}"/>
              </a:ext>
            </a:extLst>
          </p:cNvPr>
          <p:cNvSpPr/>
          <p:nvPr/>
        </p:nvSpPr>
        <p:spPr>
          <a:xfrm>
            <a:off x="3691217" y="1876355"/>
            <a:ext cx="2893413" cy="21528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FB22D47-CA05-9DC8-A6F8-C868B20265C7}"/>
              </a:ext>
            </a:extLst>
          </p:cNvPr>
          <p:cNvSpPr txBox="1"/>
          <p:nvPr/>
        </p:nvSpPr>
        <p:spPr>
          <a:xfrm>
            <a:off x="4981856" y="3568915"/>
            <a:ext cx="1548836" cy="369332"/>
          </a:xfrm>
          <a:prstGeom prst="rect">
            <a:avLst/>
          </a:prstGeom>
        </p:spPr>
        <p:txBody>
          <a:bodyPr wrap="square" rtlCol="0">
            <a:spAutoFit/>
          </a:bodyPr>
          <a:lstStyle/>
          <a:p>
            <a:pPr algn="l"/>
            <a:r>
              <a:rPr lang="en-US" sz="900" b="1"/>
              <a:t>OS + ADEOS = MPA (MLS Payload Assembly)</a:t>
            </a:r>
          </a:p>
        </p:txBody>
      </p:sp>
      <p:sp>
        <p:nvSpPr>
          <p:cNvPr id="7" name="TextBox 6">
            <a:extLst>
              <a:ext uri="{FF2B5EF4-FFF2-40B4-BE49-F238E27FC236}">
                <a16:creationId xmlns:a16="http://schemas.microsoft.com/office/drawing/2014/main" id="{49E7210B-7EA2-1A50-E044-5BA1059F5235}"/>
              </a:ext>
            </a:extLst>
          </p:cNvPr>
          <p:cNvSpPr txBox="1"/>
          <p:nvPr/>
        </p:nvSpPr>
        <p:spPr>
          <a:xfrm>
            <a:off x="79576" y="829411"/>
            <a:ext cx="886504" cy="246221"/>
          </a:xfrm>
          <a:prstGeom prst="rect">
            <a:avLst/>
          </a:prstGeom>
        </p:spPr>
        <p:txBody>
          <a:bodyPr wrap="square" rtlCol="0">
            <a:spAutoFit/>
          </a:bodyPr>
          <a:lstStyle/>
          <a:p>
            <a:pPr algn="l"/>
            <a:r>
              <a:rPr lang="en-US" sz="1000"/>
              <a:t>MLS office</a:t>
            </a:r>
          </a:p>
        </p:txBody>
      </p:sp>
      <p:sp>
        <p:nvSpPr>
          <p:cNvPr id="9" name="TextBox 8">
            <a:extLst>
              <a:ext uri="{FF2B5EF4-FFF2-40B4-BE49-F238E27FC236}">
                <a16:creationId xmlns:a16="http://schemas.microsoft.com/office/drawing/2014/main" id="{791141C4-FD86-C792-AB81-91BE67BDA5E7}"/>
              </a:ext>
            </a:extLst>
          </p:cNvPr>
          <p:cNvSpPr txBox="1"/>
          <p:nvPr/>
        </p:nvSpPr>
        <p:spPr>
          <a:xfrm>
            <a:off x="3565143" y="813155"/>
            <a:ext cx="886504" cy="246221"/>
          </a:xfrm>
          <a:prstGeom prst="rect">
            <a:avLst/>
          </a:prstGeom>
        </p:spPr>
        <p:txBody>
          <a:bodyPr wrap="square" rtlCol="0">
            <a:spAutoFit/>
          </a:bodyPr>
          <a:lstStyle/>
          <a:p>
            <a:pPr algn="l"/>
            <a:r>
              <a:rPr lang="en-US" sz="1000"/>
              <a:t>STHS office</a:t>
            </a:r>
          </a:p>
        </p:txBody>
      </p:sp>
      <p:sp>
        <p:nvSpPr>
          <p:cNvPr id="10" name="TextBox 9">
            <a:extLst>
              <a:ext uri="{FF2B5EF4-FFF2-40B4-BE49-F238E27FC236}">
                <a16:creationId xmlns:a16="http://schemas.microsoft.com/office/drawing/2014/main" id="{1AB66123-4BDA-ED8C-423E-E76D44AC794B}"/>
              </a:ext>
            </a:extLst>
          </p:cNvPr>
          <p:cNvSpPr txBox="1"/>
          <p:nvPr/>
        </p:nvSpPr>
        <p:spPr>
          <a:xfrm>
            <a:off x="3573615" y="4590097"/>
            <a:ext cx="886504" cy="246221"/>
          </a:xfrm>
          <a:prstGeom prst="rect">
            <a:avLst/>
          </a:prstGeom>
        </p:spPr>
        <p:txBody>
          <a:bodyPr wrap="square" rtlCol="0">
            <a:spAutoFit/>
          </a:bodyPr>
          <a:lstStyle/>
          <a:p>
            <a:pPr algn="l"/>
            <a:r>
              <a:rPr lang="en-US" sz="1000"/>
              <a:t>STHS office</a:t>
            </a:r>
          </a:p>
        </p:txBody>
      </p:sp>
      <p:sp>
        <p:nvSpPr>
          <p:cNvPr id="13" name="TextBox 12">
            <a:extLst>
              <a:ext uri="{FF2B5EF4-FFF2-40B4-BE49-F238E27FC236}">
                <a16:creationId xmlns:a16="http://schemas.microsoft.com/office/drawing/2014/main" id="{E801CF43-107F-CC30-F90D-10758D2F9C7C}"/>
              </a:ext>
            </a:extLst>
          </p:cNvPr>
          <p:cNvSpPr txBox="1"/>
          <p:nvPr/>
        </p:nvSpPr>
        <p:spPr>
          <a:xfrm>
            <a:off x="6961500" y="837739"/>
            <a:ext cx="886504" cy="246221"/>
          </a:xfrm>
          <a:prstGeom prst="rect">
            <a:avLst/>
          </a:prstGeom>
        </p:spPr>
        <p:txBody>
          <a:bodyPr wrap="square" rtlCol="0">
            <a:spAutoFit/>
          </a:bodyPr>
          <a:lstStyle/>
          <a:p>
            <a:pPr algn="l"/>
            <a:r>
              <a:rPr lang="en-US" sz="1000"/>
              <a:t>STHS office</a:t>
            </a:r>
          </a:p>
        </p:txBody>
      </p:sp>
      <p:sp>
        <p:nvSpPr>
          <p:cNvPr id="14" name="TextBox 13">
            <a:extLst>
              <a:ext uri="{FF2B5EF4-FFF2-40B4-BE49-F238E27FC236}">
                <a16:creationId xmlns:a16="http://schemas.microsoft.com/office/drawing/2014/main" id="{3176717B-32F1-909C-D748-FC5CD6D23CE4}"/>
              </a:ext>
            </a:extLst>
          </p:cNvPr>
          <p:cNvSpPr txBox="1"/>
          <p:nvPr/>
        </p:nvSpPr>
        <p:spPr>
          <a:xfrm>
            <a:off x="6959416" y="3938247"/>
            <a:ext cx="886504" cy="246221"/>
          </a:xfrm>
          <a:prstGeom prst="rect">
            <a:avLst/>
          </a:prstGeom>
        </p:spPr>
        <p:txBody>
          <a:bodyPr wrap="square" rtlCol="0">
            <a:spAutoFit/>
          </a:bodyPr>
          <a:lstStyle/>
          <a:p>
            <a:pPr algn="l"/>
            <a:r>
              <a:rPr lang="en-US" sz="1000"/>
              <a:t>SRH office</a:t>
            </a:r>
          </a:p>
        </p:txBody>
      </p:sp>
      <p:pic>
        <p:nvPicPr>
          <p:cNvPr id="37" name="Picture 36">
            <a:extLst>
              <a:ext uri="{FF2B5EF4-FFF2-40B4-BE49-F238E27FC236}">
                <a16:creationId xmlns:a16="http://schemas.microsoft.com/office/drawing/2014/main" id="{1FC7CCFF-F8B3-48D7-AB25-A1C4D92C68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85961" y="1080696"/>
            <a:ext cx="649420" cy="630982"/>
          </a:xfrm>
          <a:prstGeom prst="rect">
            <a:avLst/>
          </a:prstGeom>
        </p:spPr>
      </p:pic>
      <p:sp>
        <p:nvSpPr>
          <p:cNvPr id="3" name="TextBox 2">
            <a:extLst>
              <a:ext uri="{FF2B5EF4-FFF2-40B4-BE49-F238E27FC236}">
                <a16:creationId xmlns:a16="http://schemas.microsoft.com/office/drawing/2014/main" id="{ED759CCC-913C-C3DE-6FF9-CF9988A67B1A}"/>
              </a:ext>
            </a:extLst>
          </p:cNvPr>
          <p:cNvSpPr txBox="1"/>
          <p:nvPr/>
        </p:nvSpPr>
        <p:spPr>
          <a:xfrm>
            <a:off x="7323930" y="6393582"/>
            <a:ext cx="3815125" cy="461665"/>
          </a:xfrm>
          <a:prstGeom prst="rect">
            <a:avLst/>
          </a:prstGeom>
          <a:noFill/>
        </p:spPr>
        <p:txBody>
          <a:bodyPr wrap="square" rtlCol="0">
            <a:spAutoFit/>
          </a:bodyPr>
          <a:lstStyle/>
          <a:p>
            <a:pPr algn="ctr"/>
            <a:r>
              <a:rPr lang="en-US" sz="800" b="0" i="0" dirty="0">
                <a:effectLst/>
              </a:rPr>
              <a:t>The decision to implement Mars Sample Return will not be finalized until NASA’s completion of the National Environmental Policy Act (NEPA) process. This document is being made available for information purposes only.</a:t>
            </a:r>
            <a:endParaRPr lang="en-US" sz="800" dirty="0"/>
          </a:p>
        </p:txBody>
      </p:sp>
    </p:spTree>
    <p:extLst>
      <p:ext uri="{BB962C8B-B14F-4D97-AF65-F5344CB8AC3E}">
        <p14:creationId xmlns:p14="http://schemas.microsoft.com/office/powerpoint/2010/main" val="3522179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31641-2CAD-98C2-4DF5-60BAC57B2FB5}"/>
              </a:ext>
            </a:extLst>
          </p:cNvPr>
          <p:cNvSpPr>
            <a:spLocks noGrp="1"/>
          </p:cNvSpPr>
          <p:nvPr>
            <p:ph type="title"/>
          </p:nvPr>
        </p:nvSpPr>
        <p:spPr/>
        <p:txBody>
          <a:bodyPr/>
          <a:lstStyle/>
          <a:p>
            <a:r>
              <a:rPr lang="en-US" dirty="0"/>
              <a:t>STA Perception Unit Overview</a:t>
            </a:r>
          </a:p>
        </p:txBody>
      </p:sp>
      <p:sp>
        <p:nvSpPr>
          <p:cNvPr id="2" name="Text Placeholder 1">
            <a:extLst>
              <a:ext uri="{FF2B5EF4-FFF2-40B4-BE49-F238E27FC236}">
                <a16:creationId xmlns:a16="http://schemas.microsoft.com/office/drawing/2014/main" id="{80DA23D1-840E-30B1-9F3E-18502E0BAE8B}"/>
              </a:ext>
            </a:extLst>
          </p:cNvPr>
          <p:cNvSpPr>
            <a:spLocks noGrp="1"/>
          </p:cNvSpPr>
          <p:nvPr>
            <p:ph type="body" sz="quarter" idx="4294967295"/>
          </p:nvPr>
        </p:nvSpPr>
        <p:spPr>
          <a:xfrm>
            <a:off x="1" y="804863"/>
            <a:ext cx="7628526" cy="2362200"/>
          </a:xfrm>
          <a:prstGeom prst="rect">
            <a:avLst/>
          </a:prstGeom>
        </p:spPr>
        <p:txBody>
          <a:bodyPr lIns="91440" tIns="45720" rIns="91440" bIns="45720" anchor="t">
            <a:normAutofit/>
          </a:bodyPr>
          <a:lstStyle/>
          <a:p>
            <a:r>
              <a:rPr lang="en-US" sz="1800" dirty="0"/>
              <a:t>The STA has two identical fully redundant and dual strapped grayscale cameras </a:t>
            </a:r>
          </a:p>
          <a:p>
            <a:r>
              <a:rPr lang="en-US" sz="1800" dirty="0"/>
              <a:t>The cameras are located 26 cm back, and 10.1 cm offset from the tip of the end effector and ~82 degrees apart about the end effector axis</a:t>
            </a:r>
            <a:endParaRPr lang="en-US" sz="1800" dirty="0">
              <a:cs typeface="Arial"/>
            </a:endParaRPr>
          </a:p>
          <a:p>
            <a:pPr lvl="1"/>
            <a:r>
              <a:rPr lang="en-US" sz="1600" dirty="0"/>
              <a:t>Note when operating with a tube gripped, the tool point is an additional 18 cm forward</a:t>
            </a:r>
            <a:endParaRPr lang="en-US" sz="1600" dirty="0">
              <a:cs typeface="Arial"/>
            </a:endParaRPr>
          </a:p>
        </p:txBody>
      </p:sp>
      <p:pic>
        <p:nvPicPr>
          <p:cNvPr id="7" name="Picture 6">
            <a:extLst>
              <a:ext uri="{FF2B5EF4-FFF2-40B4-BE49-F238E27FC236}">
                <a16:creationId xmlns:a16="http://schemas.microsoft.com/office/drawing/2014/main" id="{5897FCF9-15EA-2091-0504-A900BB04FEE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563" b="89961" l="9106" r="90000">
                        <a14:foregroundMark x1="41870" y1="8563" x2="46911" y2="8858"/>
                        <a14:foregroundMark x1="9106" y1="31890" x2="9106" y2="31890"/>
                        <a14:backgroundMark x1="68618" y1="31594" x2="68618" y2="31594"/>
                        <a14:backgroundMark x1="63740" y1="71260" x2="63740" y2="71260"/>
                        <a14:backgroundMark x1="63740" y1="70965" x2="63740" y2="70965"/>
                      </a14:backgroundRemoval>
                    </a14:imgEffect>
                  </a14:imgLayer>
                </a14:imgProps>
              </a:ext>
              <a:ext uri="{28A0092B-C50C-407E-A947-70E740481C1C}">
                <a14:useLocalDpi xmlns:a14="http://schemas.microsoft.com/office/drawing/2010/main"/>
              </a:ext>
            </a:extLst>
          </a:blip>
          <a:stretch>
            <a:fillRect/>
          </a:stretch>
        </p:blipFill>
        <p:spPr>
          <a:xfrm>
            <a:off x="180499" y="3417813"/>
            <a:ext cx="4448901" cy="3677429"/>
          </a:xfrm>
          <a:prstGeom prst="rect">
            <a:avLst/>
          </a:prstGeom>
        </p:spPr>
      </p:pic>
      <p:graphicFrame>
        <p:nvGraphicFramePr>
          <p:cNvPr id="9" name="Table 8">
            <a:extLst>
              <a:ext uri="{FF2B5EF4-FFF2-40B4-BE49-F238E27FC236}">
                <a16:creationId xmlns:a16="http://schemas.microsoft.com/office/drawing/2014/main" id="{C7C295AA-A08C-C08E-568C-ECD24D17F72C}"/>
              </a:ext>
            </a:extLst>
          </p:cNvPr>
          <p:cNvGraphicFramePr>
            <a:graphicFrameLocks noGrp="1"/>
          </p:cNvGraphicFramePr>
          <p:nvPr/>
        </p:nvGraphicFramePr>
        <p:xfrm>
          <a:off x="8535865" y="791307"/>
          <a:ext cx="3523572" cy="3184830"/>
        </p:xfrm>
        <a:graphic>
          <a:graphicData uri="http://schemas.openxmlformats.org/drawingml/2006/table">
            <a:tbl>
              <a:tblPr firstRow="1" firstCol="1">
                <a:tableStyleId>{3C2FFA5D-87B4-456A-9821-1D502468CF0F}</a:tableStyleId>
              </a:tblPr>
              <a:tblGrid>
                <a:gridCol w="1761786">
                  <a:extLst>
                    <a:ext uri="{9D8B030D-6E8A-4147-A177-3AD203B41FA5}">
                      <a16:colId xmlns:a16="http://schemas.microsoft.com/office/drawing/2014/main" val="3227410844"/>
                    </a:ext>
                  </a:extLst>
                </a:gridCol>
                <a:gridCol w="1761786">
                  <a:extLst>
                    <a:ext uri="{9D8B030D-6E8A-4147-A177-3AD203B41FA5}">
                      <a16:colId xmlns:a16="http://schemas.microsoft.com/office/drawing/2014/main" val="949891119"/>
                    </a:ext>
                  </a:extLst>
                </a:gridCol>
              </a:tblGrid>
              <a:tr h="254659">
                <a:tc>
                  <a:txBody>
                    <a:bodyPr/>
                    <a:lstStyle/>
                    <a:p>
                      <a:pPr algn="l"/>
                      <a:r>
                        <a:rPr lang="en-US" sz="1200">
                          <a:effectLst/>
                        </a:rPr>
                        <a:t>Camera Property</a:t>
                      </a:r>
                    </a:p>
                  </a:txBody>
                  <a:tcPr marL="115538" marR="115538" marT="53325" marB="53325" anchor="ctr"/>
                </a:tc>
                <a:tc>
                  <a:txBody>
                    <a:bodyPr/>
                    <a:lstStyle/>
                    <a:p>
                      <a:pPr algn="l"/>
                      <a:r>
                        <a:rPr lang="en-US" sz="1200" dirty="0">
                          <a:effectLst/>
                        </a:rPr>
                        <a:t>Value</a:t>
                      </a:r>
                    </a:p>
                  </a:txBody>
                  <a:tcPr marL="115538" marR="115538" marT="53325" marB="53325" anchor="ctr"/>
                </a:tc>
                <a:extLst>
                  <a:ext uri="{0D108BD9-81ED-4DB2-BD59-A6C34878D82A}">
                    <a16:rowId xmlns:a16="http://schemas.microsoft.com/office/drawing/2014/main" val="1768643964"/>
                  </a:ext>
                </a:extLst>
              </a:tr>
              <a:tr h="254659">
                <a:tc>
                  <a:txBody>
                    <a:bodyPr/>
                    <a:lstStyle/>
                    <a:p>
                      <a:r>
                        <a:rPr lang="en-US" sz="1200">
                          <a:effectLst/>
                        </a:rPr>
                        <a:t>Resolution (S x L)</a:t>
                      </a:r>
                    </a:p>
                  </a:txBody>
                  <a:tcPr marL="115538" marR="115538" marT="53325" marB="53325" anchor="ctr"/>
                </a:tc>
                <a:tc>
                  <a:txBody>
                    <a:bodyPr/>
                    <a:lstStyle/>
                    <a:p>
                      <a:r>
                        <a:rPr lang="en-US" sz="1200">
                          <a:effectLst/>
                        </a:rPr>
                        <a:t>2048 x 2048</a:t>
                      </a:r>
                    </a:p>
                  </a:txBody>
                  <a:tcPr marL="115538" marR="115538" marT="53325" marB="53325" anchor="ctr"/>
                </a:tc>
                <a:extLst>
                  <a:ext uri="{0D108BD9-81ED-4DB2-BD59-A6C34878D82A}">
                    <a16:rowId xmlns:a16="http://schemas.microsoft.com/office/drawing/2014/main" val="1745510133"/>
                  </a:ext>
                </a:extLst>
              </a:tr>
              <a:tr h="254659">
                <a:tc>
                  <a:txBody>
                    <a:bodyPr/>
                    <a:lstStyle/>
                    <a:p>
                      <a:r>
                        <a:rPr lang="en-US" sz="1200">
                          <a:effectLst/>
                        </a:rPr>
                        <a:t>Bit Depth</a:t>
                      </a:r>
                    </a:p>
                  </a:txBody>
                  <a:tcPr marL="115538" marR="115538" marT="53325" marB="53325" anchor="ctr"/>
                </a:tc>
                <a:tc>
                  <a:txBody>
                    <a:bodyPr/>
                    <a:lstStyle/>
                    <a:p>
                      <a:r>
                        <a:rPr lang="en-US" sz="1200">
                          <a:effectLst/>
                        </a:rPr>
                        <a:t>10 or 12</a:t>
                      </a:r>
                    </a:p>
                  </a:txBody>
                  <a:tcPr marL="115538" marR="115538" marT="53325" marB="53325" anchor="ctr"/>
                </a:tc>
                <a:extLst>
                  <a:ext uri="{0D108BD9-81ED-4DB2-BD59-A6C34878D82A}">
                    <a16:rowId xmlns:a16="http://schemas.microsoft.com/office/drawing/2014/main" val="3546674281"/>
                  </a:ext>
                </a:extLst>
              </a:tr>
              <a:tr h="254659">
                <a:tc>
                  <a:txBody>
                    <a:bodyPr/>
                    <a:lstStyle/>
                    <a:p>
                      <a:r>
                        <a:rPr lang="en-US" sz="1200" dirty="0">
                          <a:effectLst/>
                        </a:rPr>
                        <a:t>Field of View (FOV)</a:t>
                      </a:r>
                    </a:p>
                  </a:txBody>
                  <a:tcPr marL="115538" marR="115538" marT="53325" marB="53325" anchor="ctr"/>
                </a:tc>
                <a:tc>
                  <a:txBody>
                    <a:bodyPr/>
                    <a:lstStyle/>
                    <a:p>
                      <a:r>
                        <a:rPr lang="en-US" sz="1200">
                          <a:effectLst/>
                        </a:rPr>
                        <a:t>57 x 57 deg</a:t>
                      </a:r>
                    </a:p>
                  </a:txBody>
                  <a:tcPr marL="115538" marR="115538" marT="53325" marB="53325" anchor="ctr"/>
                </a:tc>
                <a:extLst>
                  <a:ext uri="{0D108BD9-81ED-4DB2-BD59-A6C34878D82A}">
                    <a16:rowId xmlns:a16="http://schemas.microsoft.com/office/drawing/2014/main" val="2970178937"/>
                  </a:ext>
                </a:extLst>
              </a:tr>
              <a:tr h="254659">
                <a:tc>
                  <a:txBody>
                    <a:bodyPr/>
                    <a:lstStyle/>
                    <a:p>
                      <a:r>
                        <a:rPr lang="en-US" sz="1200">
                          <a:effectLst/>
                        </a:rPr>
                        <a:t>Pixel Size</a:t>
                      </a:r>
                    </a:p>
                  </a:txBody>
                  <a:tcPr marL="115538" marR="115538" marT="53325" marB="53325" anchor="ctr"/>
                </a:tc>
                <a:tc>
                  <a:txBody>
                    <a:bodyPr/>
                    <a:lstStyle/>
                    <a:p>
                      <a:r>
                        <a:rPr lang="en-US" sz="1200">
                          <a:effectLst/>
                        </a:rPr>
                        <a:t>5.5 µm x 5.5 µm</a:t>
                      </a:r>
                    </a:p>
                  </a:txBody>
                  <a:tcPr marL="115538" marR="115538" marT="53325" marB="53325" anchor="ctr"/>
                </a:tc>
                <a:extLst>
                  <a:ext uri="{0D108BD9-81ED-4DB2-BD59-A6C34878D82A}">
                    <a16:rowId xmlns:a16="http://schemas.microsoft.com/office/drawing/2014/main" val="1616170195"/>
                  </a:ext>
                </a:extLst>
              </a:tr>
              <a:tr h="254659">
                <a:tc>
                  <a:txBody>
                    <a:bodyPr/>
                    <a:lstStyle/>
                    <a:p>
                      <a:r>
                        <a:rPr lang="en-US" sz="1200">
                          <a:effectLst/>
                        </a:rPr>
                        <a:t>Spectral Bandpass</a:t>
                      </a:r>
                    </a:p>
                  </a:txBody>
                  <a:tcPr marL="115538" marR="115538" marT="53325" marB="53325" anchor="ctr"/>
                </a:tc>
                <a:tc>
                  <a:txBody>
                    <a:bodyPr/>
                    <a:lstStyle/>
                    <a:p>
                      <a:r>
                        <a:rPr lang="en-US" sz="1200">
                          <a:effectLst/>
                        </a:rPr>
                        <a:t>400 - 675 nm (TBC)</a:t>
                      </a:r>
                    </a:p>
                  </a:txBody>
                  <a:tcPr marL="115538" marR="115538" marT="53325" marB="53325" anchor="ctr"/>
                </a:tc>
                <a:extLst>
                  <a:ext uri="{0D108BD9-81ED-4DB2-BD59-A6C34878D82A}">
                    <a16:rowId xmlns:a16="http://schemas.microsoft.com/office/drawing/2014/main" val="365224343"/>
                  </a:ext>
                </a:extLst>
              </a:tr>
              <a:tr h="254659">
                <a:tc>
                  <a:txBody>
                    <a:bodyPr/>
                    <a:lstStyle/>
                    <a:p>
                      <a:r>
                        <a:rPr lang="en-US" sz="1200">
                          <a:effectLst/>
                        </a:rPr>
                        <a:t>Focal Length</a:t>
                      </a:r>
                    </a:p>
                  </a:txBody>
                  <a:tcPr marL="115538" marR="115538" marT="53325" marB="53325" anchor="ctr"/>
                </a:tc>
                <a:tc>
                  <a:txBody>
                    <a:bodyPr/>
                    <a:lstStyle/>
                    <a:p>
                      <a:r>
                        <a:rPr lang="en-US" sz="1200">
                          <a:effectLst/>
                        </a:rPr>
                        <a:t>11.2 mm</a:t>
                      </a:r>
                    </a:p>
                  </a:txBody>
                  <a:tcPr marL="115538" marR="115538" marT="53325" marB="53325" anchor="ctr"/>
                </a:tc>
                <a:extLst>
                  <a:ext uri="{0D108BD9-81ED-4DB2-BD59-A6C34878D82A}">
                    <a16:rowId xmlns:a16="http://schemas.microsoft.com/office/drawing/2014/main" val="1235137624"/>
                  </a:ext>
                </a:extLst>
              </a:tr>
              <a:tr h="254659">
                <a:tc>
                  <a:txBody>
                    <a:bodyPr/>
                    <a:lstStyle/>
                    <a:p>
                      <a:r>
                        <a:rPr lang="en-US" sz="1200">
                          <a:effectLst/>
                        </a:rPr>
                        <a:t>f/number</a:t>
                      </a:r>
                    </a:p>
                  </a:txBody>
                  <a:tcPr marL="115538" marR="115538" marT="53325" marB="53325" anchor="ctr"/>
                </a:tc>
                <a:tc>
                  <a:txBody>
                    <a:bodyPr/>
                    <a:lstStyle/>
                    <a:p>
                      <a:r>
                        <a:rPr lang="en-US" sz="1200">
                          <a:effectLst/>
                        </a:rPr>
                        <a:t>13.3</a:t>
                      </a:r>
                    </a:p>
                  </a:txBody>
                  <a:tcPr marL="115538" marR="115538" marT="53325" marB="53325" anchor="ctr"/>
                </a:tc>
                <a:extLst>
                  <a:ext uri="{0D108BD9-81ED-4DB2-BD59-A6C34878D82A}">
                    <a16:rowId xmlns:a16="http://schemas.microsoft.com/office/drawing/2014/main" val="2924780064"/>
                  </a:ext>
                </a:extLst>
              </a:tr>
              <a:tr h="254659">
                <a:tc>
                  <a:txBody>
                    <a:bodyPr/>
                    <a:lstStyle/>
                    <a:p>
                      <a:r>
                        <a:rPr lang="en-US" sz="1200">
                          <a:effectLst/>
                        </a:rPr>
                        <a:t>Depth of Field</a:t>
                      </a:r>
                    </a:p>
                  </a:txBody>
                  <a:tcPr marL="115538" marR="115538" marT="53325" marB="53325" anchor="ctr"/>
                </a:tc>
                <a:tc>
                  <a:txBody>
                    <a:bodyPr/>
                    <a:lstStyle/>
                    <a:p>
                      <a:r>
                        <a:rPr lang="en-US" sz="1200">
                          <a:effectLst/>
                        </a:rPr>
                        <a:t>0.3 m to 0.9 m</a:t>
                      </a:r>
                    </a:p>
                  </a:txBody>
                  <a:tcPr marL="115538" marR="115538" marT="53325" marB="53325" anchor="ctr"/>
                </a:tc>
                <a:extLst>
                  <a:ext uri="{0D108BD9-81ED-4DB2-BD59-A6C34878D82A}">
                    <a16:rowId xmlns:a16="http://schemas.microsoft.com/office/drawing/2014/main" val="2397034108"/>
                  </a:ext>
                </a:extLst>
              </a:tr>
              <a:tr h="254659">
                <a:tc>
                  <a:txBody>
                    <a:bodyPr/>
                    <a:lstStyle/>
                    <a:p>
                      <a:r>
                        <a:rPr lang="en-US" sz="1200">
                          <a:effectLst/>
                        </a:rPr>
                        <a:t>Best Focus</a:t>
                      </a:r>
                    </a:p>
                  </a:txBody>
                  <a:tcPr marL="115538" marR="115538" marT="53325" marB="53325" anchor="ctr"/>
                </a:tc>
                <a:tc>
                  <a:txBody>
                    <a:bodyPr/>
                    <a:lstStyle/>
                    <a:p>
                      <a:r>
                        <a:rPr lang="en-US" sz="1200">
                          <a:effectLst/>
                        </a:rPr>
                        <a:t>0.45 m</a:t>
                      </a:r>
                    </a:p>
                  </a:txBody>
                  <a:tcPr marL="115538" marR="115538" marT="53325" marB="53325" anchor="ctr"/>
                </a:tc>
                <a:extLst>
                  <a:ext uri="{0D108BD9-81ED-4DB2-BD59-A6C34878D82A}">
                    <a16:rowId xmlns:a16="http://schemas.microsoft.com/office/drawing/2014/main" val="2656748458"/>
                  </a:ext>
                </a:extLst>
              </a:tr>
              <a:tr h="254659">
                <a:tc>
                  <a:txBody>
                    <a:bodyPr/>
                    <a:lstStyle/>
                    <a:p>
                      <a:r>
                        <a:rPr lang="en-US" sz="1200">
                          <a:effectLst/>
                        </a:rPr>
                        <a:t>Color</a:t>
                      </a:r>
                    </a:p>
                  </a:txBody>
                  <a:tcPr marL="115538" marR="115538" marT="53325" marB="53325" anchor="ctr"/>
                </a:tc>
                <a:tc>
                  <a:txBody>
                    <a:bodyPr/>
                    <a:lstStyle/>
                    <a:p>
                      <a:r>
                        <a:rPr lang="en-US" sz="1200" dirty="0">
                          <a:effectLst/>
                        </a:rPr>
                        <a:t>Grayscale</a:t>
                      </a:r>
                    </a:p>
                  </a:txBody>
                  <a:tcPr marL="115538" marR="115538" marT="53325" marB="53325" anchor="ctr"/>
                </a:tc>
                <a:extLst>
                  <a:ext uri="{0D108BD9-81ED-4DB2-BD59-A6C34878D82A}">
                    <a16:rowId xmlns:a16="http://schemas.microsoft.com/office/drawing/2014/main" val="2285966404"/>
                  </a:ext>
                </a:extLst>
              </a:tr>
            </a:tbl>
          </a:graphicData>
        </a:graphic>
      </p:graphicFrame>
      <p:pic>
        <p:nvPicPr>
          <p:cNvPr id="11" name="Picture 10">
            <a:extLst>
              <a:ext uri="{FF2B5EF4-FFF2-40B4-BE49-F238E27FC236}">
                <a16:creationId xmlns:a16="http://schemas.microsoft.com/office/drawing/2014/main" id="{8BCAE934-33E7-1A4B-07D3-5EC3A036FC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4018" y="3976137"/>
            <a:ext cx="2516737" cy="2516737"/>
          </a:xfrm>
          <a:prstGeom prst="rect">
            <a:avLst/>
          </a:prstGeom>
        </p:spPr>
      </p:pic>
      <p:sp>
        <p:nvSpPr>
          <p:cNvPr id="8" name="TextBox 7">
            <a:extLst>
              <a:ext uri="{FF2B5EF4-FFF2-40B4-BE49-F238E27FC236}">
                <a16:creationId xmlns:a16="http://schemas.microsoft.com/office/drawing/2014/main" id="{36CC387F-F0B5-4373-7B3F-5F9ADB797A79}"/>
              </a:ext>
            </a:extLst>
          </p:cNvPr>
          <p:cNvSpPr txBox="1"/>
          <p:nvPr/>
        </p:nvSpPr>
        <p:spPr>
          <a:xfrm>
            <a:off x="250329" y="3213385"/>
            <a:ext cx="1295399" cy="307777"/>
          </a:xfrm>
          <a:prstGeom prst="rect">
            <a:avLst/>
          </a:prstGeom>
          <a:solidFill>
            <a:srgbClr val="FFFFFF"/>
          </a:solidFill>
          <a:ln>
            <a:solidFill>
              <a:schemeClr val="tx1"/>
            </a:solidFill>
          </a:ln>
        </p:spPr>
        <p:txBody>
          <a:bodyPr wrap="square" lIns="91440" tIns="45720" rIns="91440" bIns="45720" rtlCol="0" anchor="t">
            <a:spAutoFit/>
          </a:bodyPr>
          <a:lstStyle/>
          <a:p>
            <a:pPr algn="ctr"/>
            <a:r>
              <a:rPr lang="en-US" sz="1400" b="1" dirty="0"/>
              <a:t>STA PUs</a:t>
            </a:r>
            <a:endParaRPr lang="en-US" dirty="0"/>
          </a:p>
        </p:txBody>
      </p:sp>
      <p:sp>
        <p:nvSpPr>
          <p:cNvPr id="10" name="TextBox 9">
            <a:extLst>
              <a:ext uri="{FF2B5EF4-FFF2-40B4-BE49-F238E27FC236}">
                <a16:creationId xmlns:a16="http://schemas.microsoft.com/office/drawing/2014/main" id="{AD52A918-F3F5-E393-49B6-63EA2DB0D300}"/>
              </a:ext>
            </a:extLst>
          </p:cNvPr>
          <p:cNvSpPr txBox="1"/>
          <p:nvPr/>
        </p:nvSpPr>
        <p:spPr>
          <a:xfrm>
            <a:off x="74482" y="5858404"/>
            <a:ext cx="1295399" cy="523220"/>
          </a:xfrm>
          <a:prstGeom prst="rect">
            <a:avLst/>
          </a:prstGeom>
          <a:solidFill>
            <a:srgbClr val="FFFFFF"/>
          </a:solidFill>
          <a:ln>
            <a:solidFill>
              <a:schemeClr val="tx1"/>
            </a:solidFill>
          </a:ln>
        </p:spPr>
        <p:txBody>
          <a:bodyPr wrap="square" lIns="91440" tIns="45720" rIns="91440" bIns="45720" rtlCol="0" anchor="t">
            <a:spAutoFit/>
          </a:bodyPr>
          <a:lstStyle/>
          <a:p>
            <a:pPr algn="ctr"/>
            <a:r>
              <a:rPr lang="en-US" sz="1400" b="1"/>
              <a:t>STA Camera</a:t>
            </a:r>
          </a:p>
          <a:p>
            <a:pPr algn="ctr"/>
            <a:r>
              <a:rPr lang="en-US" sz="1400" b="1">
                <a:cs typeface="Arial"/>
              </a:rPr>
              <a:t>Covers</a:t>
            </a:r>
          </a:p>
        </p:txBody>
      </p:sp>
      <p:sp>
        <p:nvSpPr>
          <p:cNvPr id="13" name="TextBox 12">
            <a:extLst>
              <a:ext uri="{FF2B5EF4-FFF2-40B4-BE49-F238E27FC236}">
                <a16:creationId xmlns:a16="http://schemas.microsoft.com/office/drawing/2014/main" id="{1B25A18F-EF8D-F260-ED1A-0545A3A9691C}"/>
              </a:ext>
            </a:extLst>
          </p:cNvPr>
          <p:cNvSpPr txBox="1"/>
          <p:nvPr/>
        </p:nvSpPr>
        <p:spPr>
          <a:xfrm>
            <a:off x="3232387" y="3301307"/>
            <a:ext cx="1295399" cy="738664"/>
          </a:xfrm>
          <a:prstGeom prst="rect">
            <a:avLst/>
          </a:prstGeom>
          <a:solidFill>
            <a:srgbClr val="FFFFFF"/>
          </a:solidFill>
          <a:ln>
            <a:solidFill>
              <a:schemeClr val="tx1"/>
            </a:solidFill>
          </a:ln>
        </p:spPr>
        <p:txBody>
          <a:bodyPr wrap="square" lIns="91440" tIns="45720" rIns="91440" bIns="45720" rtlCol="0" anchor="t">
            <a:spAutoFit/>
          </a:bodyPr>
          <a:lstStyle/>
          <a:p>
            <a:pPr algn="ctr"/>
            <a:r>
              <a:rPr lang="en-US" sz="1400" b="1"/>
              <a:t>STA End Effector Tool Tip</a:t>
            </a:r>
            <a:endParaRPr lang="en-US"/>
          </a:p>
        </p:txBody>
      </p:sp>
      <p:cxnSp>
        <p:nvCxnSpPr>
          <p:cNvPr id="14" name="Straight Arrow Connector 13">
            <a:extLst>
              <a:ext uri="{FF2B5EF4-FFF2-40B4-BE49-F238E27FC236}">
                <a16:creationId xmlns:a16="http://schemas.microsoft.com/office/drawing/2014/main" id="{9EF8F16F-796C-61B1-0B54-09FFD21158FD}"/>
              </a:ext>
            </a:extLst>
          </p:cNvPr>
          <p:cNvCxnSpPr/>
          <p:nvPr/>
        </p:nvCxnSpPr>
        <p:spPr>
          <a:xfrm flipV="1">
            <a:off x="744417" y="4443045"/>
            <a:ext cx="2035417" cy="144487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5DCB69-6E2E-B750-71AF-CF34186D8815}"/>
              </a:ext>
            </a:extLst>
          </p:cNvPr>
          <p:cNvCxnSpPr/>
          <p:nvPr/>
        </p:nvCxnSpPr>
        <p:spPr>
          <a:xfrm flipV="1">
            <a:off x="733425" y="4695824"/>
            <a:ext cx="716572" cy="1159119"/>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7EA3488-3877-8B59-A2FF-38007D8406DB}"/>
              </a:ext>
            </a:extLst>
          </p:cNvPr>
          <p:cNvCxnSpPr>
            <a:cxnSpLocks/>
          </p:cNvCxnSpPr>
          <p:nvPr/>
        </p:nvCxnSpPr>
        <p:spPr>
          <a:xfrm>
            <a:off x="890955" y="3513992"/>
            <a:ext cx="35168" cy="767859"/>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D677504-2F39-AF31-30DA-33CEA5FE8C05}"/>
              </a:ext>
            </a:extLst>
          </p:cNvPr>
          <p:cNvCxnSpPr>
            <a:cxnSpLocks/>
          </p:cNvCxnSpPr>
          <p:nvPr/>
        </p:nvCxnSpPr>
        <p:spPr>
          <a:xfrm>
            <a:off x="912937" y="3550625"/>
            <a:ext cx="1200147" cy="350227"/>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3A27A85-B7BB-2921-85BB-79EE55CC649F}"/>
              </a:ext>
            </a:extLst>
          </p:cNvPr>
          <p:cNvCxnSpPr>
            <a:cxnSpLocks/>
          </p:cNvCxnSpPr>
          <p:nvPr/>
        </p:nvCxnSpPr>
        <p:spPr>
          <a:xfrm flipH="1">
            <a:off x="3050930" y="4041531"/>
            <a:ext cx="792775" cy="1691052"/>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11A682-7CB5-E5D7-7E2C-F99E049A2F7F}"/>
              </a:ext>
            </a:extLst>
          </p:cNvPr>
          <p:cNvCxnSpPr>
            <a:cxnSpLocks/>
          </p:cNvCxnSpPr>
          <p:nvPr/>
        </p:nvCxnSpPr>
        <p:spPr>
          <a:xfrm flipV="1">
            <a:off x="9544049" y="6392006"/>
            <a:ext cx="753208" cy="235927"/>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1">
            <a:extLst>
              <a:ext uri="{FF2B5EF4-FFF2-40B4-BE49-F238E27FC236}">
                <a16:creationId xmlns:a16="http://schemas.microsoft.com/office/drawing/2014/main" id="{D7FEEED8-ADD8-EEF5-88C5-54F6689221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92111" y="3520289"/>
            <a:ext cx="3952142" cy="3180478"/>
          </a:xfrm>
          <a:prstGeom prst="rect">
            <a:avLst/>
          </a:prstGeom>
        </p:spPr>
      </p:pic>
      <p:cxnSp>
        <p:nvCxnSpPr>
          <p:cNvPr id="22" name="Straight Arrow Connector 21">
            <a:extLst>
              <a:ext uri="{FF2B5EF4-FFF2-40B4-BE49-F238E27FC236}">
                <a16:creationId xmlns:a16="http://schemas.microsoft.com/office/drawing/2014/main" id="{22F7D3E9-9E01-B37C-3977-27626B90F024}"/>
              </a:ext>
            </a:extLst>
          </p:cNvPr>
          <p:cNvCxnSpPr/>
          <p:nvPr/>
        </p:nvCxnSpPr>
        <p:spPr>
          <a:xfrm flipV="1">
            <a:off x="5917224" y="4633545"/>
            <a:ext cx="1991455" cy="87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B28F58-EC98-F038-2579-6B1460398A9F}"/>
              </a:ext>
            </a:extLst>
          </p:cNvPr>
          <p:cNvCxnSpPr>
            <a:cxnSpLocks/>
          </p:cNvCxnSpPr>
          <p:nvPr/>
        </p:nvCxnSpPr>
        <p:spPr>
          <a:xfrm flipH="1">
            <a:off x="7901353" y="4605702"/>
            <a:ext cx="1464" cy="6799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B068798-0532-7E60-6789-17BCD2383C9E}"/>
              </a:ext>
            </a:extLst>
          </p:cNvPr>
          <p:cNvSpPr txBox="1"/>
          <p:nvPr/>
        </p:nvSpPr>
        <p:spPr>
          <a:xfrm>
            <a:off x="6434252" y="4217173"/>
            <a:ext cx="885092" cy="307777"/>
          </a:xfrm>
          <a:prstGeom prst="rect">
            <a:avLst/>
          </a:prstGeom>
          <a:solidFill>
            <a:srgbClr val="FFFFFF"/>
          </a:solidFill>
          <a:ln>
            <a:solidFill>
              <a:schemeClr val="tx1"/>
            </a:solidFill>
          </a:ln>
        </p:spPr>
        <p:txBody>
          <a:bodyPr wrap="square" lIns="91440" tIns="45720" rIns="91440" bIns="45720" rtlCol="0" anchor="t">
            <a:spAutoFit/>
          </a:bodyPr>
          <a:lstStyle/>
          <a:p>
            <a:pPr algn="ctr"/>
            <a:r>
              <a:rPr lang="en-US" sz="1400" b="1" dirty="0"/>
              <a:t>26 cm</a:t>
            </a:r>
            <a:endParaRPr lang="en-US" dirty="0"/>
          </a:p>
        </p:txBody>
      </p:sp>
      <p:sp>
        <p:nvSpPr>
          <p:cNvPr id="25" name="TextBox 24">
            <a:extLst>
              <a:ext uri="{FF2B5EF4-FFF2-40B4-BE49-F238E27FC236}">
                <a16:creationId xmlns:a16="http://schemas.microsoft.com/office/drawing/2014/main" id="{C2F690DA-7B58-9CA4-D003-DBFD228E45D9}"/>
              </a:ext>
            </a:extLst>
          </p:cNvPr>
          <p:cNvSpPr txBox="1"/>
          <p:nvPr/>
        </p:nvSpPr>
        <p:spPr>
          <a:xfrm>
            <a:off x="8038847" y="4788673"/>
            <a:ext cx="848457" cy="307777"/>
          </a:xfrm>
          <a:prstGeom prst="rect">
            <a:avLst/>
          </a:prstGeom>
          <a:solidFill>
            <a:srgbClr val="FFFFFF"/>
          </a:solidFill>
          <a:ln>
            <a:solidFill>
              <a:schemeClr val="tx1"/>
            </a:solidFill>
          </a:ln>
        </p:spPr>
        <p:txBody>
          <a:bodyPr wrap="square" lIns="91440" tIns="45720" rIns="91440" bIns="45720" rtlCol="0" anchor="t">
            <a:spAutoFit/>
          </a:bodyPr>
          <a:lstStyle/>
          <a:p>
            <a:pPr algn="ctr"/>
            <a:r>
              <a:rPr lang="en-US" sz="1400" b="1" dirty="0"/>
              <a:t>10.1 cm</a:t>
            </a:r>
            <a:endParaRPr lang="en-US" dirty="0"/>
          </a:p>
        </p:txBody>
      </p:sp>
      <p:pic>
        <p:nvPicPr>
          <p:cNvPr id="4" name="Picture 3">
            <a:extLst>
              <a:ext uri="{FF2B5EF4-FFF2-40B4-BE49-F238E27FC236}">
                <a16:creationId xmlns:a16="http://schemas.microsoft.com/office/drawing/2014/main" id="{D732E59D-4744-39CB-B394-C38939BAC74E}"/>
              </a:ext>
            </a:extLst>
          </p:cNvPr>
          <p:cNvPicPr>
            <a:picLocks noChangeAspect="1"/>
          </p:cNvPicPr>
          <p:nvPr/>
        </p:nvPicPr>
        <p:blipFill>
          <a:blip r:embed="rId7"/>
          <a:stretch>
            <a:fillRect/>
          </a:stretch>
        </p:blipFill>
        <p:spPr>
          <a:xfrm>
            <a:off x="5225211" y="2359405"/>
            <a:ext cx="2626573" cy="1749173"/>
          </a:xfrm>
          <a:prstGeom prst="rect">
            <a:avLst/>
          </a:prstGeom>
        </p:spPr>
      </p:pic>
    </p:spTree>
    <p:extLst>
      <p:ext uri="{BB962C8B-B14F-4D97-AF65-F5344CB8AC3E}">
        <p14:creationId xmlns:p14="http://schemas.microsoft.com/office/powerpoint/2010/main" val="636219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90AA-45AB-2330-4C46-27F947811312}"/>
              </a:ext>
            </a:extLst>
          </p:cNvPr>
          <p:cNvSpPr>
            <a:spLocks noGrp="1"/>
          </p:cNvSpPr>
          <p:nvPr>
            <p:ph type="title"/>
          </p:nvPr>
        </p:nvSpPr>
        <p:spPr/>
        <p:txBody>
          <a:bodyPr/>
          <a:lstStyle/>
          <a:p>
            <a:r>
              <a:rPr lang="en-US" dirty="0"/>
              <a:t>Objective &amp; Design Factors:</a:t>
            </a:r>
          </a:p>
        </p:txBody>
      </p:sp>
      <p:sp>
        <p:nvSpPr>
          <p:cNvPr id="3" name="TextBox 2">
            <a:extLst>
              <a:ext uri="{FF2B5EF4-FFF2-40B4-BE49-F238E27FC236}">
                <a16:creationId xmlns:a16="http://schemas.microsoft.com/office/drawing/2014/main" id="{03545E33-E97E-37C3-8BE4-E34148F1BED3}"/>
              </a:ext>
            </a:extLst>
          </p:cNvPr>
          <p:cNvSpPr txBox="1"/>
          <p:nvPr/>
        </p:nvSpPr>
        <p:spPr>
          <a:xfrm>
            <a:off x="399433" y="990600"/>
            <a:ext cx="9830418" cy="4247317"/>
          </a:xfrm>
          <a:prstGeom prst="rect">
            <a:avLst/>
          </a:prstGeom>
          <a:noFill/>
        </p:spPr>
        <p:txBody>
          <a:bodyPr wrap="square" rtlCol="0">
            <a:spAutoFit/>
          </a:bodyPr>
          <a:lstStyle/>
          <a:p>
            <a:pPr marL="285750" indent="-285750">
              <a:buFont typeface="Arial" panose="020B0604020202020204" pitchFamily="34" charset="0"/>
              <a:buChar char="•"/>
            </a:pPr>
            <a:r>
              <a:rPr lang="en-US" sz="1600" dirty="0"/>
              <a:t>Design a visually representative OS station that can extract ground truth information of the STA camera pose relative to the station.(OS Structure, Camera Fixture)</a:t>
            </a:r>
          </a:p>
          <a:p>
            <a:endParaRPr lang="en-US" sz="1600" dirty="0"/>
          </a:p>
          <a:p>
            <a:pPr marL="285750" indent="-285750">
              <a:buFont typeface="Arial" panose="020B0604020202020204" pitchFamily="34" charset="0"/>
              <a:buChar char="•"/>
            </a:pPr>
            <a:r>
              <a:rPr lang="en-US" sz="1600" dirty="0"/>
              <a:t>The camera must be easily posable to a validate OS-relative location</a:t>
            </a:r>
          </a:p>
          <a:p>
            <a:endParaRPr lang="en-US" sz="1600" dirty="0"/>
          </a:p>
          <a:p>
            <a:pPr marL="285750" indent="-285750">
              <a:buFont typeface="Arial" panose="020B0604020202020204" pitchFamily="34" charset="0"/>
              <a:buChar char="•"/>
            </a:pPr>
            <a:r>
              <a:rPr lang="en-US" sz="1600" dirty="0"/>
              <a:t>Images from this testbed will be used for the following purposes</a:t>
            </a:r>
          </a:p>
          <a:p>
            <a:pPr marL="742950" lvl="1" indent="-285750">
              <a:buFont typeface="Arial" panose="020B0604020202020204" pitchFamily="34" charset="0"/>
              <a:buChar char="•"/>
            </a:pPr>
            <a:r>
              <a:rPr lang="en-US" sz="1400" dirty="0"/>
              <a:t>Verifying the effect of directional lighting / shadowing into the OS bay</a:t>
            </a:r>
          </a:p>
          <a:p>
            <a:pPr marL="742950" lvl="1" indent="-285750">
              <a:buFont typeface="Arial" panose="020B0604020202020204" pitchFamily="34" charset="0"/>
              <a:buChar char="•"/>
            </a:pPr>
            <a:r>
              <a:rPr lang="en-US" sz="1400" dirty="0"/>
              <a:t>Verify error allocations for STS vision with respect to the OS scenario</a:t>
            </a:r>
          </a:p>
          <a:p>
            <a:pPr marL="742950" lvl="1" indent="-285750">
              <a:buFont typeface="Arial" panose="020B0604020202020204" pitchFamily="34" charset="0"/>
              <a:buChar char="•"/>
            </a:pPr>
            <a:r>
              <a:rPr lang="en-US" sz="1400" dirty="0"/>
              <a:t>Ground truth of the STA Camera pose W.R.T the OS will be verified to 0.2 mm accuracy</a:t>
            </a:r>
          </a:p>
          <a:p>
            <a:pPr lvl="1"/>
            <a:endParaRPr lang="en-US" sz="1400" dirty="0"/>
          </a:p>
          <a:p>
            <a:pPr marL="285750" indent="-285750">
              <a:buFont typeface="Arial" panose="020B0604020202020204" pitchFamily="34" charset="0"/>
              <a:buChar char="•"/>
            </a:pPr>
            <a:r>
              <a:rPr lang="en-US" sz="1600" dirty="0"/>
              <a:t>Identify issues in OS detection with respect to real cameras or hardware</a:t>
            </a:r>
          </a:p>
          <a:p>
            <a:endParaRPr lang="en-US" sz="1600" dirty="0"/>
          </a:p>
          <a:p>
            <a:pPr marL="285750" indent="-285750">
              <a:buFont typeface="Arial" panose="020B0604020202020204" pitchFamily="34" charset="0"/>
              <a:buChar char="•"/>
            </a:pPr>
            <a:r>
              <a:rPr lang="en-US" sz="1600" dirty="0"/>
              <a:t>Verify performance of STS Vision simulation w.r.t to a real camera / hardware with specified error margins</a:t>
            </a:r>
          </a:p>
          <a:p>
            <a:pPr marL="285750"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p>
        </p:txBody>
      </p:sp>
      <p:pic>
        <p:nvPicPr>
          <p:cNvPr id="5" name="Picture 4">
            <a:extLst>
              <a:ext uri="{FF2B5EF4-FFF2-40B4-BE49-F238E27FC236}">
                <a16:creationId xmlns:a16="http://schemas.microsoft.com/office/drawing/2014/main" id="{871A407E-1CD0-4915-0CF7-AAF6D0513702}"/>
              </a:ext>
            </a:extLst>
          </p:cNvPr>
          <p:cNvPicPr>
            <a:picLocks noChangeAspect="1"/>
          </p:cNvPicPr>
          <p:nvPr/>
        </p:nvPicPr>
        <p:blipFill>
          <a:blip r:embed="rId2"/>
          <a:stretch>
            <a:fillRect/>
          </a:stretch>
        </p:blipFill>
        <p:spPr>
          <a:xfrm>
            <a:off x="399433" y="4438432"/>
            <a:ext cx="4648556" cy="2181673"/>
          </a:xfrm>
          <a:prstGeom prst="rect">
            <a:avLst/>
          </a:prstGeom>
        </p:spPr>
      </p:pic>
      <p:pic>
        <p:nvPicPr>
          <p:cNvPr id="7" name="Picture 6">
            <a:extLst>
              <a:ext uri="{FF2B5EF4-FFF2-40B4-BE49-F238E27FC236}">
                <a16:creationId xmlns:a16="http://schemas.microsoft.com/office/drawing/2014/main" id="{B87BF750-CA7E-1C20-CB26-583D73D2A40B}"/>
              </a:ext>
            </a:extLst>
          </p:cNvPr>
          <p:cNvPicPr>
            <a:picLocks noChangeAspect="1"/>
          </p:cNvPicPr>
          <p:nvPr/>
        </p:nvPicPr>
        <p:blipFill>
          <a:blip r:embed="rId3"/>
          <a:stretch>
            <a:fillRect/>
          </a:stretch>
        </p:blipFill>
        <p:spPr>
          <a:xfrm>
            <a:off x="5581295" y="4404019"/>
            <a:ext cx="4648556" cy="2216086"/>
          </a:xfrm>
          <a:prstGeom prst="rect">
            <a:avLst/>
          </a:prstGeom>
        </p:spPr>
      </p:pic>
    </p:spTree>
    <p:extLst>
      <p:ext uri="{BB962C8B-B14F-4D97-AF65-F5344CB8AC3E}">
        <p14:creationId xmlns:p14="http://schemas.microsoft.com/office/powerpoint/2010/main" val="14887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78EA7E-7D79-2865-38C9-E838D22DB678}"/>
              </a:ext>
            </a:extLst>
          </p:cNvPr>
          <p:cNvSpPr>
            <a:spLocks noGrp="1"/>
          </p:cNvSpPr>
          <p:nvPr>
            <p:ph type="title"/>
          </p:nvPr>
        </p:nvSpPr>
        <p:spPr>
          <a:xfrm>
            <a:off x="276224" y="261059"/>
            <a:ext cx="11304588" cy="552450"/>
          </a:xfrm>
        </p:spPr>
        <p:txBody>
          <a:bodyPr/>
          <a:lstStyle/>
          <a:p>
            <a:r>
              <a:rPr lang="en-US" sz="2800" b="1" dirty="0"/>
              <a:t>SCARF </a:t>
            </a:r>
            <a:r>
              <a:rPr lang="it-IT" sz="2800" b="1" dirty="0"/>
              <a:t>STA Camera Alignment Registration Frame Requirements  </a:t>
            </a:r>
            <a:endParaRPr lang="en-US" dirty="0"/>
          </a:p>
        </p:txBody>
      </p:sp>
      <p:sp>
        <p:nvSpPr>
          <p:cNvPr id="11" name="Text Placeholder 10">
            <a:extLst>
              <a:ext uri="{FF2B5EF4-FFF2-40B4-BE49-F238E27FC236}">
                <a16:creationId xmlns:a16="http://schemas.microsoft.com/office/drawing/2014/main" id="{40851631-0E43-DB40-3806-7EDCFEBF0DF2}"/>
              </a:ext>
            </a:extLst>
          </p:cNvPr>
          <p:cNvSpPr txBox="1">
            <a:spLocks/>
          </p:cNvSpPr>
          <p:nvPr/>
        </p:nvSpPr>
        <p:spPr>
          <a:xfrm>
            <a:off x="276225" y="1844989"/>
            <a:ext cx="2151063" cy="42902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5" name="Text Placeholder 3">
            <a:extLst>
              <a:ext uri="{FF2B5EF4-FFF2-40B4-BE49-F238E27FC236}">
                <a16:creationId xmlns:a16="http://schemas.microsoft.com/office/drawing/2014/main" id="{579E19F1-B1F0-5A60-A093-A57385893C06}"/>
              </a:ext>
            </a:extLst>
          </p:cNvPr>
          <p:cNvSpPr txBox="1">
            <a:spLocks/>
          </p:cNvSpPr>
          <p:nvPr/>
        </p:nvSpPr>
        <p:spPr>
          <a:xfrm>
            <a:off x="2513814" y="1146628"/>
            <a:ext cx="2244734" cy="577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4A996C55-9A05-B64E-BE9A-CB14489C3E01}"/>
              </a:ext>
            </a:extLst>
          </p:cNvPr>
          <p:cNvSpPr txBox="1">
            <a:spLocks/>
          </p:cNvSpPr>
          <p:nvPr/>
        </p:nvSpPr>
        <p:spPr>
          <a:xfrm>
            <a:off x="2461488" y="1844989"/>
            <a:ext cx="2151063" cy="42902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6" name="Text Placeholder 4">
            <a:extLst>
              <a:ext uri="{FF2B5EF4-FFF2-40B4-BE49-F238E27FC236}">
                <a16:creationId xmlns:a16="http://schemas.microsoft.com/office/drawing/2014/main" id="{1A61DB50-3D1B-360F-4959-AD4467506E3B}"/>
              </a:ext>
            </a:extLst>
          </p:cNvPr>
          <p:cNvSpPr txBox="1">
            <a:spLocks/>
          </p:cNvSpPr>
          <p:nvPr/>
        </p:nvSpPr>
        <p:spPr>
          <a:xfrm>
            <a:off x="4612551" y="1146628"/>
            <a:ext cx="2254453" cy="480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p>
        </p:txBody>
      </p:sp>
      <p:sp>
        <p:nvSpPr>
          <p:cNvPr id="13" name="Text Placeholder 12">
            <a:extLst>
              <a:ext uri="{FF2B5EF4-FFF2-40B4-BE49-F238E27FC236}">
                <a16:creationId xmlns:a16="http://schemas.microsoft.com/office/drawing/2014/main" id="{0925EBD0-ACB0-D8B8-D28A-EB475CF3CF0E}"/>
              </a:ext>
            </a:extLst>
          </p:cNvPr>
          <p:cNvSpPr txBox="1">
            <a:spLocks/>
          </p:cNvSpPr>
          <p:nvPr/>
        </p:nvSpPr>
        <p:spPr>
          <a:xfrm>
            <a:off x="4937948" y="223927"/>
            <a:ext cx="2151063" cy="42902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7" name="Text Placeholder 5">
            <a:extLst>
              <a:ext uri="{FF2B5EF4-FFF2-40B4-BE49-F238E27FC236}">
                <a16:creationId xmlns:a16="http://schemas.microsoft.com/office/drawing/2014/main" id="{290613CC-A340-96D9-0337-22A0C7A3D8C4}"/>
              </a:ext>
            </a:extLst>
          </p:cNvPr>
          <p:cNvSpPr txBox="1">
            <a:spLocks/>
          </p:cNvSpPr>
          <p:nvPr/>
        </p:nvSpPr>
        <p:spPr>
          <a:xfrm>
            <a:off x="6867004" y="1125462"/>
            <a:ext cx="2148540" cy="480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b="1" dirty="0"/>
          </a:p>
        </p:txBody>
      </p:sp>
      <p:sp>
        <p:nvSpPr>
          <p:cNvPr id="8" name="Text Placeholder 2">
            <a:extLst>
              <a:ext uri="{FF2B5EF4-FFF2-40B4-BE49-F238E27FC236}">
                <a16:creationId xmlns:a16="http://schemas.microsoft.com/office/drawing/2014/main" id="{771629F3-A72B-B843-0A19-242267D4843D}"/>
              </a:ext>
            </a:extLst>
          </p:cNvPr>
          <p:cNvSpPr txBox="1">
            <a:spLocks/>
          </p:cNvSpPr>
          <p:nvPr/>
        </p:nvSpPr>
        <p:spPr>
          <a:xfrm>
            <a:off x="8793537" y="1125462"/>
            <a:ext cx="2151063" cy="552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9" name="Text Placeholder 10">
            <a:extLst>
              <a:ext uri="{FF2B5EF4-FFF2-40B4-BE49-F238E27FC236}">
                <a16:creationId xmlns:a16="http://schemas.microsoft.com/office/drawing/2014/main" id="{EE1CA6CC-167E-8849-142E-5DC5E8DDDDAC}"/>
              </a:ext>
            </a:extLst>
          </p:cNvPr>
          <p:cNvSpPr txBox="1">
            <a:spLocks/>
          </p:cNvSpPr>
          <p:nvPr/>
        </p:nvSpPr>
        <p:spPr>
          <a:xfrm>
            <a:off x="8784753" y="1821385"/>
            <a:ext cx="2151063" cy="4293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p:txBody>
      </p:sp>
      <p:pic>
        <p:nvPicPr>
          <p:cNvPr id="2" name="Picture 1">
            <a:extLst>
              <a:ext uri="{FF2B5EF4-FFF2-40B4-BE49-F238E27FC236}">
                <a16:creationId xmlns:a16="http://schemas.microsoft.com/office/drawing/2014/main" id="{C4DD1835-D330-8AB5-FCEB-7242F474CE31}"/>
              </a:ext>
            </a:extLst>
          </p:cNvPr>
          <p:cNvPicPr>
            <a:picLocks noChangeAspect="1"/>
          </p:cNvPicPr>
          <p:nvPr/>
        </p:nvPicPr>
        <p:blipFill>
          <a:blip r:embed="rId2"/>
          <a:stretch>
            <a:fillRect/>
          </a:stretch>
        </p:blipFill>
        <p:spPr>
          <a:xfrm>
            <a:off x="331514" y="1028682"/>
            <a:ext cx="11363929" cy="4621169"/>
          </a:xfrm>
          <a:prstGeom prst="rect">
            <a:avLst/>
          </a:prstGeom>
        </p:spPr>
      </p:pic>
    </p:spTree>
    <p:extLst>
      <p:ext uri="{BB962C8B-B14F-4D97-AF65-F5344CB8AC3E}">
        <p14:creationId xmlns:p14="http://schemas.microsoft.com/office/powerpoint/2010/main" val="1918291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FB3D-5555-F587-4C27-FA839D3BA015}"/>
              </a:ext>
            </a:extLst>
          </p:cNvPr>
          <p:cNvSpPr>
            <a:spLocks noGrp="1"/>
          </p:cNvSpPr>
          <p:nvPr>
            <p:ph type="title"/>
          </p:nvPr>
        </p:nvSpPr>
        <p:spPr>
          <a:xfrm>
            <a:off x="276352" y="252578"/>
            <a:ext cx="11304437" cy="552594"/>
          </a:xfrm>
        </p:spPr>
        <p:txBody>
          <a:bodyPr/>
          <a:lstStyle/>
          <a:p>
            <a:r>
              <a:rPr lang="en-US" dirty="0"/>
              <a:t>Inspiration from Hoa’s Rover Localization Tube Pick-Up </a:t>
            </a:r>
          </a:p>
        </p:txBody>
      </p:sp>
      <p:grpSp>
        <p:nvGrpSpPr>
          <p:cNvPr id="3" name="Group 2">
            <a:extLst>
              <a:ext uri="{FF2B5EF4-FFF2-40B4-BE49-F238E27FC236}">
                <a16:creationId xmlns:a16="http://schemas.microsoft.com/office/drawing/2014/main" id="{EEE06649-29DE-B93F-129E-436F0AF44E0F}"/>
              </a:ext>
            </a:extLst>
          </p:cNvPr>
          <p:cNvGrpSpPr/>
          <p:nvPr/>
        </p:nvGrpSpPr>
        <p:grpSpPr>
          <a:xfrm>
            <a:off x="348773" y="805172"/>
            <a:ext cx="7227255" cy="4026649"/>
            <a:chOff x="447675" y="911096"/>
            <a:chExt cx="7227255" cy="4026649"/>
          </a:xfrm>
        </p:grpSpPr>
        <p:sp>
          <p:nvSpPr>
            <p:cNvPr id="4" name="TextBox 3">
              <a:extLst>
                <a:ext uri="{FF2B5EF4-FFF2-40B4-BE49-F238E27FC236}">
                  <a16:creationId xmlns:a16="http://schemas.microsoft.com/office/drawing/2014/main" id="{9585DBBC-3ED1-9546-7E8B-833E471B223A}"/>
                </a:ext>
              </a:extLst>
            </p:cNvPr>
            <p:cNvSpPr txBox="1"/>
            <p:nvPr/>
          </p:nvSpPr>
          <p:spPr>
            <a:xfrm>
              <a:off x="527590" y="4291414"/>
              <a:ext cx="7067423" cy="646331"/>
            </a:xfrm>
            <a:prstGeom prst="rect">
              <a:avLst/>
            </a:prstGeom>
            <a:noFill/>
          </p:spPr>
          <p:txBody>
            <a:bodyPr wrap="square">
              <a:spAutoFit/>
            </a:bodyPr>
            <a:lstStyle/>
            <a:p>
              <a:r>
                <a:rPr lang="en-US" sz="1200" dirty="0"/>
                <a:t>T. -H. Pham et al., "Rover Localization for Tube Pickup: Dataset, Methods and Validation for Mars Sample Return Planning," 2020 IEEE Aerospace Conference, Big Sky, MT, USA, 2020, pp. 1-11, </a:t>
              </a:r>
              <a:r>
                <a:rPr lang="en-US" sz="1200" dirty="0" err="1"/>
                <a:t>doi</a:t>
              </a:r>
              <a:r>
                <a:rPr lang="en-US" sz="1200" dirty="0"/>
                <a:t>: 10.1109/AERO47225.2020.9172300.</a:t>
              </a:r>
            </a:p>
          </p:txBody>
        </p:sp>
        <p:pic>
          <p:nvPicPr>
            <p:cNvPr id="6" name="Picture 5">
              <a:extLst>
                <a:ext uri="{FF2B5EF4-FFF2-40B4-BE49-F238E27FC236}">
                  <a16:creationId xmlns:a16="http://schemas.microsoft.com/office/drawing/2014/main" id="{A81DED5E-FA2A-EB17-62E3-A6EBD98230E7}"/>
                </a:ext>
              </a:extLst>
            </p:cNvPr>
            <p:cNvPicPr>
              <a:picLocks noChangeAspect="1"/>
            </p:cNvPicPr>
            <p:nvPr/>
          </p:nvPicPr>
          <p:blipFill>
            <a:blip r:embed="rId2"/>
            <a:stretch>
              <a:fillRect/>
            </a:stretch>
          </p:blipFill>
          <p:spPr>
            <a:xfrm>
              <a:off x="447675" y="911096"/>
              <a:ext cx="7227255" cy="3168470"/>
            </a:xfrm>
            <a:prstGeom prst="rect">
              <a:avLst/>
            </a:prstGeom>
          </p:spPr>
        </p:pic>
      </p:grpSp>
      <p:sp>
        <p:nvSpPr>
          <p:cNvPr id="7" name="TextBox 6">
            <a:extLst>
              <a:ext uri="{FF2B5EF4-FFF2-40B4-BE49-F238E27FC236}">
                <a16:creationId xmlns:a16="http://schemas.microsoft.com/office/drawing/2014/main" id="{DB6B68B3-5FC4-5922-12A0-EC8EF7E1A46C}"/>
              </a:ext>
            </a:extLst>
          </p:cNvPr>
          <p:cNvSpPr txBox="1"/>
          <p:nvPr/>
        </p:nvSpPr>
        <p:spPr>
          <a:xfrm>
            <a:off x="7576028" y="1075476"/>
            <a:ext cx="4152900" cy="1477328"/>
          </a:xfrm>
          <a:prstGeom prst="rect">
            <a:avLst/>
          </a:prstGeom>
          <a:noFill/>
        </p:spPr>
        <p:txBody>
          <a:bodyPr wrap="square" rtlCol="0">
            <a:spAutoFit/>
          </a:bodyPr>
          <a:lstStyle/>
          <a:p>
            <a:r>
              <a:rPr lang="en-US" b="1" dirty="0"/>
              <a:t>Inspiration Key Points</a:t>
            </a:r>
          </a:p>
          <a:p>
            <a:pPr marL="285750" indent="-285750">
              <a:buFont typeface="Arial" panose="020B0604020202020204" pitchFamily="34" charset="0"/>
              <a:buChar char="•"/>
            </a:pPr>
            <a:r>
              <a:rPr lang="en-US" dirty="0"/>
              <a:t>360 rotation</a:t>
            </a:r>
          </a:p>
          <a:p>
            <a:pPr marL="285750" indent="-285750">
              <a:buFont typeface="Arial" panose="020B0604020202020204" pitchFamily="34" charset="0"/>
              <a:buChar char="•"/>
            </a:pPr>
            <a:r>
              <a:rPr lang="en-US" dirty="0"/>
              <a:t>Use of carbon fiber tubes</a:t>
            </a:r>
          </a:p>
          <a:p>
            <a:pPr marL="285750" indent="-285750">
              <a:buFont typeface="Arial" panose="020B0604020202020204" pitchFamily="34" charset="0"/>
              <a:buChar char="•"/>
            </a:pPr>
            <a:r>
              <a:rPr lang="en-US" dirty="0"/>
              <a:t>Usage of a 3ripod </a:t>
            </a:r>
          </a:p>
          <a:p>
            <a:pPr marL="285750" indent="-285750">
              <a:buFont typeface="Arial" panose="020B0604020202020204" pitchFamily="34" charset="0"/>
              <a:buChar char="•"/>
            </a:pPr>
            <a:r>
              <a:rPr lang="en-US" dirty="0"/>
              <a:t>Weight consideration requirement  </a:t>
            </a:r>
          </a:p>
        </p:txBody>
      </p:sp>
    </p:spTree>
    <p:extLst>
      <p:ext uri="{BB962C8B-B14F-4D97-AF65-F5344CB8AC3E}">
        <p14:creationId xmlns:p14="http://schemas.microsoft.com/office/powerpoint/2010/main" val="1229496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224-CD5F-61C9-7D6B-670A19972AC3}"/>
              </a:ext>
            </a:extLst>
          </p:cNvPr>
          <p:cNvSpPr>
            <a:spLocks noGrp="1"/>
          </p:cNvSpPr>
          <p:nvPr>
            <p:ph type="title"/>
          </p:nvPr>
        </p:nvSpPr>
        <p:spPr/>
        <p:txBody>
          <a:bodyPr/>
          <a:lstStyle/>
          <a:p>
            <a:r>
              <a:rPr lang="en-US" dirty="0"/>
              <a:t>1</a:t>
            </a:r>
            <a:r>
              <a:rPr lang="en-US" baseline="30000" dirty="0"/>
              <a:t>st</a:t>
            </a:r>
            <a:r>
              <a:rPr lang="en-US" dirty="0"/>
              <a:t> Iteration</a:t>
            </a:r>
          </a:p>
        </p:txBody>
      </p:sp>
      <p:pic>
        <p:nvPicPr>
          <p:cNvPr id="3" name="setup2_1">
            <a:hlinkClick r:id="" action="ppaction://media"/>
            <a:extLst>
              <a:ext uri="{FF2B5EF4-FFF2-40B4-BE49-F238E27FC236}">
                <a16:creationId xmlns:a16="http://schemas.microsoft.com/office/drawing/2014/main" id="{67B55B8B-C278-0DD2-DF53-9BAFF2176C31}"/>
              </a:ext>
            </a:extLst>
          </p:cNvPr>
          <p:cNvPicPr>
            <a:picLocks noChangeAspect="1"/>
          </p:cNvPicPr>
          <p:nvPr>
            <a:videoFile r:link="rId1"/>
            <p:extLst>
              <p:ext uri="{DAA4B4D4-6D71-4841-9C94-3DE7FCFB9230}">
                <p14:media xmlns:p14="http://schemas.microsoft.com/office/powerpoint/2010/main" r:embed="rId2">
                  <p14:trim st="2745"/>
                </p14:media>
              </p:ext>
            </p:extLst>
          </p:nvPr>
        </p:nvPicPr>
        <p:blipFill>
          <a:blip r:embed="rId5"/>
          <a:stretch>
            <a:fillRect/>
          </a:stretch>
        </p:blipFill>
        <p:spPr>
          <a:xfrm>
            <a:off x="396260" y="1048369"/>
            <a:ext cx="8702349" cy="4106224"/>
          </a:xfrm>
          <a:prstGeom prst="rect">
            <a:avLst/>
          </a:prstGeom>
        </p:spPr>
      </p:pic>
      <p:sp>
        <p:nvSpPr>
          <p:cNvPr id="5" name="TextBox 4">
            <a:extLst>
              <a:ext uri="{FF2B5EF4-FFF2-40B4-BE49-F238E27FC236}">
                <a16:creationId xmlns:a16="http://schemas.microsoft.com/office/drawing/2014/main" id="{724EC424-0984-A9CE-EF81-563A3530E2A3}"/>
              </a:ext>
            </a:extLst>
          </p:cNvPr>
          <p:cNvSpPr txBox="1"/>
          <p:nvPr/>
        </p:nvSpPr>
        <p:spPr>
          <a:xfrm>
            <a:off x="9333673" y="988772"/>
            <a:ext cx="233824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Triangular mount (fixed angle)</a:t>
            </a:r>
          </a:p>
          <a:p>
            <a:pPr marL="285750" indent="-285750">
              <a:buFont typeface="Arial" panose="020B0604020202020204" pitchFamily="34" charset="0"/>
              <a:buChar char="•"/>
            </a:pPr>
            <a:r>
              <a:rPr lang="en-US" dirty="0"/>
              <a:t>Carbon fiber horizontal and vertical arms</a:t>
            </a:r>
          </a:p>
          <a:p>
            <a:pPr marL="285750" indent="-285750">
              <a:buFont typeface="Arial" panose="020B0604020202020204" pitchFamily="34" charset="0"/>
              <a:buChar char="•"/>
            </a:pPr>
            <a:r>
              <a:rPr lang="en-US" dirty="0"/>
              <a:t>Coupled adjustable EE</a:t>
            </a:r>
          </a:p>
          <a:p>
            <a:endParaRPr lang="en-US" dirty="0"/>
          </a:p>
          <a:p>
            <a:pPr marL="285750" indent="-285750">
              <a:buFont typeface="Arial" panose="020B0604020202020204" pitchFamily="34" charset="0"/>
              <a:buChar char="•"/>
            </a:pPr>
            <a:r>
              <a:rPr lang="en-US" dirty="0">
                <a:solidFill>
                  <a:srgbClr val="FF0000"/>
                </a:solidFill>
              </a:rPr>
              <a:t>Challenging manufacturing</a:t>
            </a:r>
          </a:p>
        </p:txBody>
      </p:sp>
    </p:spTree>
    <p:extLst>
      <p:ext uri="{BB962C8B-B14F-4D97-AF65-F5344CB8AC3E}">
        <p14:creationId xmlns:p14="http://schemas.microsoft.com/office/powerpoint/2010/main" val="193400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3X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13ECFA611AF541A9665A7DAA711A89" ma:contentTypeVersion="14" ma:contentTypeDescription="Create a new document." ma:contentTypeScope="" ma:versionID="97a37f1e4166b5679754bbf6277834d9">
  <xsd:schema xmlns:xsd="http://www.w3.org/2001/XMLSchema" xmlns:xs="http://www.w3.org/2001/XMLSchema" xmlns:p="http://schemas.microsoft.com/office/2006/metadata/properties" xmlns:ns3="38602ccf-407f-40c4-b9d1-8b18c5ea75f1" xmlns:ns4="81868af1-8c48-4d8d-a331-626266fad715" targetNamespace="http://schemas.microsoft.com/office/2006/metadata/properties" ma:root="true" ma:fieldsID="91787f7b4fda5c55ceaf33336a32e764" ns3:_="" ns4:_="">
    <xsd:import namespace="38602ccf-407f-40c4-b9d1-8b18c5ea75f1"/>
    <xsd:import namespace="81868af1-8c48-4d8d-a331-626266fad715"/>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602ccf-407f-40c4-b9d1-8b18c5ea75f1"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868af1-8c48-4d8d-a331-626266fad715"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8602ccf-407f-40c4-b9d1-8b18c5ea75f1" xsi:nil="true"/>
  </documentManagement>
</p:properties>
</file>

<file path=customXml/itemProps1.xml><?xml version="1.0" encoding="utf-8"?>
<ds:datastoreItem xmlns:ds="http://schemas.openxmlformats.org/officeDocument/2006/customXml" ds:itemID="{1110DA70-5114-4997-B8FA-B858813DA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602ccf-407f-40c4-b9d1-8b18c5ea75f1"/>
    <ds:schemaRef ds:uri="81868af1-8c48-4d8d-a331-626266fad7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E203FD-777A-4554-A693-01B1BA6ADA1B}">
  <ds:schemaRefs>
    <ds:schemaRef ds:uri="http://schemas.microsoft.com/sharepoint/v3/contenttype/forms"/>
  </ds:schemaRefs>
</ds:datastoreItem>
</file>

<file path=customXml/itemProps3.xml><?xml version="1.0" encoding="utf-8"?>
<ds:datastoreItem xmlns:ds="http://schemas.openxmlformats.org/officeDocument/2006/customXml" ds:itemID="{2EFC8CEF-7FF3-4170-8202-B95D279C9723}">
  <ds:schemaRefs>
    <ds:schemaRef ds:uri="http://purl.org/dc/elements/1.1/"/>
    <ds:schemaRef ds:uri="http://www.w3.org/XML/1998/namespace"/>
    <ds:schemaRef ds:uri="http://purl.org/dc/terms/"/>
    <ds:schemaRef ds:uri="81868af1-8c48-4d8d-a331-626266fad715"/>
    <ds:schemaRef ds:uri="http://purl.org/dc/dcmitype/"/>
    <ds:schemaRef ds:uri="38602ccf-407f-40c4-b9d1-8b18c5ea75f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15373</TotalTime>
  <Words>980</Words>
  <Application>Microsoft Macintosh PowerPoint</Application>
  <PresentationFormat>Widescreen</PresentationFormat>
  <Paragraphs>185</Paragraphs>
  <Slides>18</Slides>
  <Notes>6</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Arial</vt:lpstr>
      <vt:lpstr>Arial Black</vt:lpstr>
      <vt:lpstr>Calibri</vt:lpstr>
      <vt:lpstr>Courier New</vt:lpstr>
      <vt:lpstr>Microgramma D Extended</vt:lpstr>
      <vt:lpstr>Symbol</vt:lpstr>
      <vt:lpstr>Wingdings</vt:lpstr>
      <vt:lpstr>3X Theme</vt:lpstr>
      <vt:lpstr>STA Camera Alignment Registration Frame (SCARF)</vt:lpstr>
      <vt:lpstr>Hariet Yousefi</vt:lpstr>
      <vt:lpstr>Photos</vt:lpstr>
      <vt:lpstr>SRL Payloads - (December 2023 Baseline)</vt:lpstr>
      <vt:lpstr>STA Perception Unit Overview</vt:lpstr>
      <vt:lpstr>Objective &amp; Design Factors:</vt:lpstr>
      <vt:lpstr>SCARF STA Camera Alignment Registration Frame Requirements  </vt:lpstr>
      <vt:lpstr>Inspiration from Hoa’s Rover Localization Tube Pick-Up </vt:lpstr>
      <vt:lpstr>1st Iteration</vt:lpstr>
      <vt:lpstr>2nd Iteration</vt:lpstr>
      <vt:lpstr>3rd Iteration</vt:lpstr>
      <vt:lpstr>Final Design</vt:lpstr>
      <vt:lpstr>Drawing and Order+ Manufacture</vt:lpstr>
      <vt:lpstr>Future Work – Calibration/Ground Truth Capture Strategy</vt:lpstr>
      <vt:lpstr>Lessons Learned</vt:lpstr>
      <vt:lpstr>Future Plans</vt:lpstr>
      <vt:lpstr>Acknowledgmentd</vt:lpstr>
      <vt:lpstr>Questions and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Bailey, Philip (US 347R)</cp:lastModifiedBy>
  <cp:revision>196</cp:revision>
  <dcterms:created xsi:type="dcterms:W3CDTF">2022-06-15T17:56:49Z</dcterms:created>
  <dcterms:modified xsi:type="dcterms:W3CDTF">2024-08-05T19:01:23Z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0x010100BF13ECFA611AF541A9665A7DAA711A89</vt:lpwstr>
  </property>
</Properties>
</file>